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60" r:id="rId4"/>
    <p:sldId id="302" r:id="rId5"/>
    <p:sldId id="265" r:id="rId6"/>
    <p:sldId id="291" r:id="rId7"/>
    <p:sldId id="281" r:id="rId8"/>
    <p:sldId id="268" r:id="rId9"/>
    <p:sldId id="269" r:id="rId10"/>
    <p:sldId id="282" r:id="rId11"/>
    <p:sldId id="271" r:id="rId12"/>
    <p:sldId id="280" r:id="rId13"/>
    <p:sldId id="286" r:id="rId14"/>
    <p:sldId id="301" r:id="rId15"/>
    <p:sldId id="288" r:id="rId16"/>
    <p:sldId id="293"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CC"/>
    <a:srgbClr val="11B3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60"/>
  </p:normalViewPr>
  <p:slideViewPr>
    <p:cSldViewPr>
      <p:cViewPr varScale="1">
        <p:scale>
          <a:sx n="72" d="100"/>
          <a:sy n="72" d="100"/>
        </p:scale>
        <p:origin x="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6BAAB4DC-4BCC-40C5-B613-166D3A588FDD}"/>
              </a:ext>
            </a:extLst>
          </p:cNvPr>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a:extLst>
              <a:ext uri="{FF2B5EF4-FFF2-40B4-BE49-F238E27FC236}">
                <a16:creationId xmlns:a16="http://schemas.microsoft.com/office/drawing/2014/main" id="{29317D48-773F-486A-86AD-83A458FCA8AE}"/>
              </a:ext>
            </a:extLst>
          </p:cNvPr>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a:extLst>
              <a:ext uri="{FF2B5EF4-FFF2-40B4-BE49-F238E27FC236}">
                <a16:creationId xmlns:a16="http://schemas.microsoft.com/office/drawing/2014/main" id="{F2AC9B75-E5F5-4F54-A5FE-233EAAA95D60}"/>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a:extLst>
              <a:ext uri="{FF2B5EF4-FFF2-40B4-BE49-F238E27FC236}">
                <a16:creationId xmlns:a16="http://schemas.microsoft.com/office/drawing/2014/main" id="{EA6FBD21-F323-414F-8A14-218F25B2A930}"/>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a:t>Образец заголовка</a:t>
            </a:r>
            <a:endParaRPr lang="en-US" dirty="0"/>
          </a:p>
        </p:txBody>
      </p:sp>
      <p:sp>
        <p:nvSpPr>
          <p:cNvPr id="8" name="Date Placeholder 3">
            <a:extLst>
              <a:ext uri="{FF2B5EF4-FFF2-40B4-BE49-F238E27FC236}">
                <a16:creationId xmlns:a16="http://schemas.microsoft.com/office/drawing/2014/main" id="{2EAFDF42-C7A5-4DCC-8D90-15D1868508BE}"/>
              </a:ext>
            </a:extLst>
          </p:cNvPr>
          <p:cNvSpPr>
            <a:spLocks noGrp="1"/>
          </p:cNvSpPr>
          <p:nvPr>
            <p:ph type="dt" sz="half" idx="10"/>
          </p:nvPr>
        </p:nvSpPr>
        <p:spPr/>
        <p:txBody>
          <a:bodyPr/>
          <a:lstStyle>
            <a:lvl1pPr>
              <a:defRPr/>
            </a:lvl1pPr>
          </a:lstStyle>
          <a:p>
            <a:pPr>
              <a:defRPr/>
            </a:pPr>
            <a:fld id="{B3AF682C-A82E-42EE-B4AC-A1295F1B0931}" type="datetimeFigureOut">
              <a:rPr lang="ru-RU"/>
              <a:pPr>
                <a:defRPr/>
              </a:pPr>
              <a:t>14.11.2020</a:t>
            </a:fld>
            <a:endParaRPr lang="ru-RU"/>
          </a:p>
        </p:txBody>
      </p:sp>
      <p:sp>
        <p:nvSpPr>
          <p:cNvPr id="9" name="Footer Placeholder 4">
            <a:extLst>
              <a:ext uri="{FF2B5EF4-FFF2-40B4-BE49-F238E27FC236}">
                <a16:creationId xmlns:a16="http://schemas.microsoft.com/office/drawing/2014/main" id="{C0AAEC10-E601-479C-B168-7D9C844345A3}"/>
              </a:ext>
            </a:extLst>
          </p:cNvPr>
          <p:cNvSpPr>
            <a:spLocks noGrp="1"/>
          </p:cNvSpPr>
          <p:nvPr>
            <p:ph type="ftr" sz="quarter" idx="11"/>
          </p:nvPr>
        </p:nvSpPr>
        <p:spPr/>
        <p:txBody>
          <a:bodyPr/>
          <a:lstStyle>
            <a:lvl1pPr>
              <a:defRPr/>
            </a:lvl1pPr>
          </a:lstStyle>
          <a:p>
            <a:pPr>
              <a:defRPr/>
            </a:pPr>
            <a:endParaRPr lang="ru-RU"/>
          </a:p>
        </p:txBody>
      </p:sp>
      <p:sp>
        <p:nvSpPr>
          <p:cNvPr id="10" name="Slide Number Placeholder 5">
            <a:extLst>
              <a:ext uri="{FF2B5EF4-FFF2-40B4-BE49-F238E27FC236}">
                <a16:creationId xmlns:a16="http://schemas.microsoft.com/office/drawing/2014/main" id="{3F42C33C-6EBA-4153-902E-5556C8454FD2}"/>
              </a:ext>
            </a:extLst>
          </p:cNvPr>
          <p:cNvSpPr>
            <a:spLocks noGrp="1"/>
          </p:cNvSpPr>
          <p:nvPr>
            <p:ph type="sldNum" sz="quarter" idx="12"/>
          </p:nvPr>
        </p:nvSpPr>
        <p:spPr/>
        <p:txBody>
          <a:bodyPr/>
          <a:lstStyle>
            <a:lvl1pPr>
              <a:defRPr/>
            </a:lvl1pPr>
          </a:lstStyle>
          <a:p>
            <a:fld id="{1914C4D6-4236-4CD4-8880-D4BAA4730528}" type="slidenum">
              <a:rPr lang="ru-RU" altLang="ru-RU"/>
              <a:pPr/>
              <a:t>‹#›</a:t>
            </a:fld>
            <a:endParaRPr lang="ru-RU" altLang="ru-RU"/>
          </a:p>
        </p:txBody>
      </p:sp>
    </p:spTree>
    <p:extLst>
      <p:ext uri="{BB962C8B-B14F-4D97-AF65-F5344CB8AC3E}">
        <p14:creationId xmlns:p14="http://schemas.microsoft.com/office/powerpoint/2010/main" val="150291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B08EC9F6-BC63-4628-A352-F47BF077348A}"/>
              </a:ext>
            </a:extLst>
          </p:cNvPr>
          <p:cNvSpPr>
            <a:spLocks noGrp="1"/>
          </p:cNvSpPr>
          <p:nvPr>
            <p:ph type="dt" sz="half" idx="10"/>
          </p:nvPr>
        </p:nvSpPr>
        <p:spPr/>
        <p:txBody>
          <a:bodyPr/>
          <a:lstStyle>
            <a:lvl1pPr>
              <a:defRPr/>
            </a:lvl1pPr>
          </a:lstStyle>
          <a:p>
            <a:pPr>
              <a:defRPr/>
            </a:pPr>
            <a:fld id="{9E63D1A0-AE89-4122-8A63-350419865316}" type="datetimeFigureOut">
              <a:rPr lang="ru-RU"/>
              <a:pPr>
                <a:defRPr/>
              </a:pPr>
              <a:t>14.11.2020</a:t>
            </a:fld>
            <a:endParaRPr lang="ru-RU"/>
          </a:p>
        </p:txBody>
      </p:sp>
      <p:sp>
        <p:nvSpPr>
          <p:cNvPr id="5" name="Footer Placeholder 4">
            <a:extLst>
              <a:ext uri="{FF2B5EF4-FFF2-40B4-BE49-F238E27FC236}">
                <a16:creationId xmlns:a16="http://schemas.microsoft.com/office/drawing/2014/main" id="{7142CB23-C41E-403D-934A-30255119D462}"/>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29EC1403-E860-4F21-9D94-FF51CED87315}"/>
              </a:ext>
            </a:extLst>
          </p:cNvPr>
          <p:cNvSpPr>
            <a:spLocks noGrp="1"/>
          </p:cNvSpPr>
          <p:nvPr>
            <p:ph type="sldNum" sz="quarter" idx="12"/>
          </p:nvPr>
        </p:nvSpPr>
        <p:spPr/>
        <p:txBody>
          <a:bodyPr/>
          <a:lstStyle>
            <a:lvl1pPr>
              <a:defRPr/>
            </a:lvl1pPr>
          </a:lstStyle>
          <a:p>
            <a:fld id="{967C0FCE-ABC1-4523-9C17-36B6C94DF055}" type="slidenum">
              <a:rPr lang="ru-RU" altLang="ru-RU"/>
              <a:pPr/>
              <a:t>‹#›</a:t>
            </a:fld>
            <a:endParaRPr lang="ru-RU" altLang="ru-RU"/>
          </a:p>
        </p:txBody>
      </p:sp>
    </p:spTree>
    <p:extLst>
      <p:ext uri="{BB962C8B-B14F-4D97-AF65-F5344CB8AC3E}">
        <p14:creationId xmlns:p14="http://schemas.microsoft.com/office/powerpoint/2010/main" val="259367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94A3B92E-7C01-4300-8E3A-BDF63233BBE7}"/>
              </a:ext>
            </a:extLst>
          </p:cNvPr>
          <p:cNvSpPr>
            <a:spLocks noGrp="1"/>
          </p:cNvSpPr>
          <p:nvPr>
            <p:ph type="dt" sz="half" idx="10"/>
          </p:nvPr>
        </p:nvSpPr>
        <p:spPr/>
        <p:txBody>
          <a:bodyPr/>
          <a:lstStyle>
            <a:lvl1pPr>
              <a:defRPr/>
            </a:lvl1pPr>
          </a:lstStyle>
          <a:p>
            <a:pPr>
              <a:defRPr/>
            </a:pPr>
            <a:fld id="{50CAF92A-04CE-402B-B1CD-D4C97A8F95AD}" type="datetimeFigureOut">
              <a:rPr lang="ru-RU"/>
              <a:pPr>
                <a:defRPr/>
              </a:pPr>
              <a:t>14.11.2020</a:t>
            </a:fld>
            <a:endParaRPr lang="ru-RU"/>
          </a:p>
        </p:txBody>
      </p:sp>
      <p:sp>
        <p:nvSpPr>
          <p:cNvPr id="5" name="Footer Placeholder 4">
            <a:extLst>
              <a:ext uri="{FF2B5EF4-FFF2-40B4-BE49-F238E27FC236}">
                <a16:creationId xmlns:a16="http://schemas.microsoft.com/office/drawing/2014/main" id="{7F62272F-F488-42C6-A850-E913651A534A}"/>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028F88D9-CE1F-4B27-A616-93582C7E476E}"/>
              </a:ext>
            </a:extLst>
          </p:cNvPr>
          <p:cNvSpPr>
            <a:spLocks noGrp="1"/>
          </p:cNvSpPr>
          <p:nvPr>
            <p:ph type="sldNum" sz="quarter" idx="12"/>
          </p:nvPr>
        </p:nvSpPr>
        <p:spPr/>
        <p:txBody>
          <a:bodyPr/>
          <a:lstStyle>
            <a:lvl1pPr>
              <a:defRPr/>
            </a:lvl1pPr>
          </a:lstStyle>
          <a:p>
            <a:fld id="{B7CCC5A3-AC74-4EBE-A355-BAC7A2BAA6B8}" type="slidenum">
              <a:rPr lang="ru-RU" altLang="ru-RU"/>
              <a:pPr/>
              <a:t>‹#›</a:t>
            </a:fld>
            <a:endParaRPr lang="ru-RU" altLang="ru-RU"/>
          </a:p>
        </p:txBody>
      </p:sp>
    </p:spTree>
    <p:extLst>
      <p:ext uri="{BB962C8B-B14F-4D97-AF65-F5344CB8AC3E}">
        <p14:creationId xmlns:p14="http://schemas.microsoft.com/office/powerpoint/2010/main" val="102305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958BB73D-22EE-4ACA-B523-DE3B96AC758B}"/>
              </a:ext>
            </a:extLst>
          </p:cNvPr>
          <p:cNvSpPr>
            <a:spLocks noGrp="1"/>
          </p:cNvSpPr>
          <p:nvPr>
            <p:ph type="dt" sz="half" idx="14"/>
          </p:nvPr>
        </p:nvSpPr>
        <p:spPr/>
        <p:txBody>
          <a:bodyPr/>
          <a:lstStyle>
            <a:lvl1pPr>
              <a:defRPr/>
            </a:lvl1pPr>
          </a:lstStyle>
          <a:p>
            <a:pPr>
              <a:defRPr/>
            </a:pPr>
            <a:fld id="{B9CE1E50-4DD8-45F3-86CF-1222FB7F8E24}" type="datetimeFigureOut">
              <a:rPr lang="ru-RU"/>
              <a:pPr>
                <a:defRPr/>
              </a:pPr>
              <a:t>14.11.2020</a:t>
            </a:fld>
            <a:endParaRPr lang="ru-RU"/>
          </a:p>
        </p:txBody>
      </p:sp>
      <p:sp>
        <p:nvSpPr>
          <p:cNvPr id="5" name="Footer Placeholder 4">
            <a:extLst>
              <a:ext uri="{FF2B5EF4-FFF2-40B4-BE49-F238E27FC236}">
                <a16:creationId xmlns:a16="http://schemas.microsoft.com/office/drawing/2014/main" id="{3B0F5D05-30A4-4F52-9436-14C5172BDE93}"/>
              </a:ext>
            </a:extLst>
          </p:cNvPr>
          <p:cNvSpPr>
            <a:spLocks noGrp="1"/>
          </p:cNvSpPr>
          <p:nvPr>
            <p:ph type="ftr" sz="quarter" idx="15"/>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3D48B2AD-B6F8-4531-8B17-A997FB22EF76}"/>
              </a:ext>
            </a:extLst>
          </p:cNvPr>
          <p:cNvSpPr>
            <a:spLocks noGrp="1"/>
          </p:cNvSpPr>
          <p:nvPr>
            <p:ph type="sldNum" sz="quarter" idx="16"/>
          </p:nvPr>
        </p:nvSpPr>
        <p:spPr/>
        <p:txBody>
          <a:bodyPr/>
          <a:lstStyle>
            <a:lvl1pPr>
              <a:defRPr/>
            </a:lvl1pPr>
          </a:lstStyle>
          <a:p>
            <a:fld id="{87DFE774-4545-44FF-B371-F347E5FA176C}" type="slidenum">
              <a:rPr lang="ru-RU" altLang="ru-RU"/>
              <a:pPr/>
              <a:t>‹#›</a:t>
            </a:fld>
            <a:endParaRPr lang="ru-RU" altLang="ru-RU"/>
          </a:p>
        </p:txBody>
      </p:sp>
    </p:spTree>
    <p:extLst>
      <p:ext uri="{BB962C8B-B14F-4D97-AF65-F5344CB8AC3E}">
        <p14:creationId xmlns:p14="http://schemas.microsoft.com/office/powerpoint/2010/main" val="328597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2617EE31-B3B0-46E8-AF56-2BC1B83D53D2}"/>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a:extLst>
              <a:ext uri="{FF2B5EF4-FFF2-40B4-BE49-F238E27FC236}">
                <a16:creationId xmlns:a16="http://schemas.microsoft.com/office/drawing/2014/main" id="{8C8CDB78-6906-45D9-A404-59C91B163936}"/>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a:extLst>
              <a:ext uri="{FF2B5EF4-FFF2-40B4-BE49-F238E27FC236}">
                <a16:creationId xmlns:a16="http://schemas.microsoft.com/office/drawing/2014/main" id="{91C875AA-571C-4678-BE53-EFEA2D257816}"/>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a:extLst>
              <a:ext uri="{FF2B5EF4-FFF2-40B4-BE49-F238E27FC236}">
                <a16:creationId xmlns:a16="http://schemas.microsoft.com/office/drawing/2014/main" id="{0560C3AC-389B-4814-ADCD-C6257F1BB578}"/>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8" name="Date Placeholder 3">
            <a:extLst>
              <a:ext uri="{FF2B5EF4-FFF2-40B4-BE49-F238E27FC236}">
                <a16:creationId xmlns:a16="http://schemas.microsoft.com/office/drawing/2014/main" id="{00987B59-D8EC-4861-B1C6-F34E90EC9EBD}"/>
              </a:ext>
            </a:extLst>
          </p:cNvPr>
          <p:cNvSpPr>
            <a:spLocks noGrp="1"/>
          </p:cNvSpPr>
          <p:nvPr>
            <p:ph type="dt" sz="half" idx="10"/>
          </p:nvPr>
        </p:nvSpPr>
        <p:spPr/>
        <p:txBody>
          <a:bodyPr/>
          <a:lstStyle>
            <a:lvl1pPr>
              <a:defRPr/>
            </a:lvl1pPr>
          </a:lstStyle>
          <a:p>
            <a:pPr>
              <a:defRPr/>
            </a:pPr>
            <a:fld id="{9771E2EB-3567-4EAA-82D5-E1C44E36C6AE}" type="datetimeFigureOut">
              <a:rPr lang="ru-RU"/>
              <a:pPr>
                <a:defRPr/>
              </a:pPr>
              <a:t>14.11.2020</a:t>
            </a:fld>
            <a:endParaRPr lang="ru-RU"/>
          </a:p>
        </p:txBody>
      </p:sp>
      <p:sp>
        <p:nvSpPr>
          <p:cNvPr id="9" name="Footer Placeholder 4">
            <a:extLst>
              <a:ext uri="{FF2B5EF4-FFF2-40B4-BE49-F238E27FC236}">
                <a16:creationId xmlns:a16="http://schemas.microsoft.com/office/drawing/2014/main" id="{6E58DAFF-CDE8-4C33-B437-1F43009A1FF6}"/>
              </a:ext>
            </a:extLst>
          </p:cNvPr>
          <p:cNvSpPr>
            <a:spLocks noGrp="1"/>
          </p:cNvSpPr>
          <p:nvPr>
            <p:ph type="ftr" sz="quarter" idx="11"/>
          </p:nvPr>
        </p:nvSpPr>
        <p:spPr/>
        <p:txBody>
          <a:bodyPr/>
          <a:lstStyle>
            <a:lvl1pPr>
              <a:defRPr/>
            </a:lvl1pPr>
          </a:lstStyle>
          <a:p>
            <a:pPr>
              <a:defRPr/>
            </a:pPr>
            <a:endParaRPr lang="ru-RU"/>
          </a:p>
        </p:txBody>
      </p:sp>
      <p:sp>
        <p:nvSpPr>
          <p:cNvPr id="10" name="Slide Number Placeholder 5">
            <a:extLst>
              <a:ext uri="{FF2B5EF4-FFF2-40B4-BE49-F238E27FC236}">
                <a16:creationId xmlns:a16="http://schemas.microsoft.com/office/drawing/2014/main" id="{08C1CE33-F39C-4150-B041-70DC48AC3D4F}"/>
              </a:ext>
            </a:extLst>
          </p:cNvPr>
          <p:cNvSpPr>
            <a:spLocks noGrp="1"/>
          </p:cNvSpPr>
          <p:nvPr>
            <p:ph type="sldNum" sz="quarter" idx="12"/>
          </p:nvPr>
        </p:nvSpPr>
        <p:spPr/>
        <p:txBody>
          <a:bodyPr/>
          <a:lstStyle>
            <a:lvl1pPr>
              <a:defRPr/>
            </a:lvl1pPr>
          </a:lstStyle>
          <a:p>
            <a:fld id="{E212422F-9BA1-474A-9BE7-840266DF839D}" type="slidenum">
              <a:rPr lang="ru-RU" altLang="ru-RU"/>
              <a:pPr/>
              <a:t>‹#›</a:t>
            </a:fld>
            <a:endParaRPr lang="ru-RU" altLang="ru-RU"/>
          </a:p>
        </p:txBody>
      </p:sp>
    </p:spTree>
    <p:extLst>
      <p:ext uri="{BB962C8B-B14F-4D97-AF65-F5344CB8AC3E}">
        <p14:creationId xmlns:p14="http://schemas.microsoft.com/office/powerpoint/2010/main" val="207847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a:extLst>
              <a:ext uri="{FF2B5EF4-FFF2-40B4-BE49-F238E27FC236}">
                <a16:creationId xmlns:a16="http://schemas.microsoft.com/office/drawing/2014/main" id="{2615AEC4-8969-4C9D-924D-DA260E1B5DD5}"/>
              </a:ext>
            </a:extLst>
          </p:cNvPr>
          <p:cNvSpPr>
            <a:spLocks noGrp="1"/>
          </p:cNvSpPr>
          <p:nvPr>
            <p:ph type="dt" sz="half" idx="15"/>
          </p:nvPr>
        </p:nvSpPr>
        <p:spPr/>
        <p:txBody>
          <a:bodyPr/>
          <a:lstStyle>
            <a:lvl1pPr>
              <a:defRPr/>
            </a:lvl1pPr>
          </a:lstStyle>
          <a:p>
            <a:pPr>
              <a:defRPr/>
            </a:pPr>
            <a:fld id="{335CE6BE-01B3-4925-9BEA-BF3DA580C468}" type="datetimeFigureOut">
              <a:rPr lang="ru-RU"/>
              <a:pPr>
                <a:defRPr/>
              </a:pPr>
              <a:t>14.11.2020</a:t>
            </a:fld>
            <a:endParaRPr lang="ru-RU"/>
          </a:p>
        </p:txBody>
      </p:sp>
      <p:sp>
        <p:nvSpPr>
          <p:cNvPr id="6" name="Footer Placeholder 4">
            <a:extLst>
              <a:ext uri="{FF2B5EF4-FFF2-40B4-BE49-F238E27FC236}">
                <a16:creationId xmlns:a16="http://schemas.microsoft.com/office/drawing/2014/main" id="{C2C0E5B4-A9CC-48E9-9AB0-59955E824850}"/>
              </a:ext>
            </a:extLst>
          </p:cNvPr>
          <p:cNvSpPr>
            <a:spLocks noGrp="1"/>
          </p:cNvSpPr>
          <p:nvPr>
            <p:ph type="ftr" sz="quarter" idx="16"/>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F9279386-5445-4492-AC40-DEB1E6F20B00}"/>
              </a:ext>
            </a:extLst>
          </p:cNvPr>
          <p:cNvSpPr>
            <a:spLocks noGrp="1"/>
          </p:cNvSpPr>
          <p:nvPr>
            <p:ph type="sldNum" sz="quarter" idx="17"/>
          </p:nvPr>
        </p:nvSpPr>
        <p:spPr/>
        <p:txBody>
          <a:bodyPr/>
          <a:lstStyle>
            <a:lvl1pPr>
              <a:defRPr/>
            </a:lvl1pPr>
          </a:lstStyle>
          <a:p>
            <a:fld id="{E5436B81-61AB-4232-A341-340E2B367578}" type="slidenum">
              <a:rPr lang="ru-RU" altLang="ru-RU"/>
              <a:pPr/>
              <a:t>‹#›</a:t>
            </a:fld>
            <a:endParaRPr lang="ru-RU" altLang="ru-RU"/>
          </a:p>
        </p:txBody>
      </p:sp>
    </p:spTree>
    <p:extLst>
      <p:ext uri="{BB962C8B-B14F-4D97-AF65-F5344CB8AC3E}">
        <p14:creationId xmlns:p14="http://schemas.microsoft.com/office/powerpoint/2010/main" val="190763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a:extLst>
              <a:ext uri="{FF2B5EF4-FFF2-40B4-BE49-F238E27FC236}">
                <a16:creationId xmlns:a16="http://schemas.microsoft.com/office/drawing/2014/main" id="{0015F1E0-965F-49FB-9A0C-FE53007FDC3F}"/>
              </a:ext>
            </a:extLst>
          </p:cNvPr>
          <p:cNvSpPr>
            <a:spLocks noGrp="1"/>
          </p:cNvSpPr>
          <p:nvPr>
            <p:ph type="dt" sz="half" idx="10"/>
          </p:nvPr>
        </p:nvSpPr>
        <p:spPr/>
        <p:txBody>
          <a:bodyPr/>
          <a:lstStyle>
            <a:lvl1pPr>
              <a:defRPr/>
            </a:lvl1pPr>
          </a:lstStyle>
          <a:p>
            <a:pPr>
              <a:defRPr/>
            </a:pPr>
            <a:fld id="{8717F136-5B23-48F1-997A-C2B036675F6C}" type="datetimeFigureOut">
              <a:rPr lang="ru-RU"/>
              <a:pPr>
                <a:defRPr/>
              </a:pPr>
              <a:t>14.11.2020</a:t>
            </a:fld>
            <a:endParaRPr lang="ru-RU"/>
          </a:p>
        </p:txBody>
      </p:sp>
      <p:sp>
        <p:nvSpPr>
          <p:cNvPr id="8" name="Footer Placeholder 4">
            <a:extLst>
              <a:ext uri="{FF2B5EF4-FFF2-40B4-BE49-F238E27FC236}">
                <a16:creationId xmlns:a16="http://schemas.microsoft.com/office/drawing/2014/main" id="{73550EBC-909C-4C97-A213-5DDB5A6219D4}"/>
              </a:ext>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77A1E7BC-7DCF-4819-8BFD-054C6277F035}"/>
              </a:ext>
            </a:extLst>
          </p:cNvPr>
          <p:cNvSpPr>
            <a:spLocks noGrp="1"/>
          </p:cNvSpPr>
          <p:nvPr>
            <p:ph type="sldNum" sz="quarter" idx="12"/>
          </p:nvPr>
        </p:nvSpPr>
        <p:spPr/>
        <p:txBody>
          <a:bodyPr/>
          <a:lstStyle>
            <a:lvl1pPr>
              <a:defRPr/>
            </a:lvl1pPr>
          </a:lstStyle>
          <a:p>
            <a:fld id="{F249E3D1-E5CE-4200-A89E-F7B40AD6BB28}" type="slidenum">
              <a:rPr lang="ru-RU" altLang="ru-RU"/>
              <a:pPr/>
              <a:t>‹#›</a:t>
            </a:fld>
            <a:endParaRPr lang="ru-RU" altLang="ru-RU"/>
          </a:p>
        </p:txBody>
      </p:sp>
    </p:spTree>
    <p:extLst>
      <p:ext uri="{BB962C8B-B14F-4D97-AF65-F5344CB8AC3E}">
        <p14:creationId xmlns:p14="http://schemas.microsoft.com/office/powerpoint/2010/main" val="304115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a:extLst>
              <a:ext uri="{FF2B5EF4-FFF2-40B4-BE49-F238E27FC236}">
                <a16:creationId xmlns:a16="http://schemas.microsoft.com/office/drawing/2014/main" id="{888ACAE5-1492-4BDC-8275-D763F4D0D0C2}"/>
              </a:ext>
            </a:extLst>
          </p:cNvPr>
          <p:cNvSpPr>
            <a:spLocks noGrp="1"/>
          </p:cNvSpPr>
          <p:nvPr>
            <p:ph type="dt" sz="half" idx="10"/>
          </p:nvPr>
        </p:nvSpPr>
        <p:spPr/>
        <p:txBody>
          <a:bodyPr/>
          <a:lstStyle>
            <a:lvl1pPr>
              <a:defRPr/>
            </a:lvl1pPr>
          </a:lstStyle>
          <a:p>
            <a:pPr>
              <a:defRPr/>
            </a:pPr>
            <a:fld id="{0DD9057D-3FAD-4C75-B9BF-1AD8B9006A57}" type="datetimeFigureOut">
              <a:rPr lang="ru-RU"/>
              <a:pPr>
                <a:defRPr/>
              </a:pPr>
              <a:t>14.11.2020</a:t>
            </a:fld>
            <a:endParaRPr lang="ru-RU"/>
          </a:p>
        </p:txBody>
      </p:sp>
      <p:sp>
        <p:nvSpPr>
          <p:cNvPr id="4" name="Footer Placeholder 4">
            <a:extLst>
              <a:ext uri="{FF2B5EF4-FFF2-40B4-BE49-F238E27FC236}">
                <a16:creationId xmlns:a16="http://schemas.microsoft.com/office/drawing/2014/main" id="{78D3A0C6-5942-4351-9E8A-D35AFDC4B38F}"/>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114F87F9-63E6-400C-B8E5-D68D1D0C50C0}"/>
              </a:ext>
            </a:extLst>
          </p:cNvPr>
          <p:cNvSpPr>
            <a:spLocks noGrp="1"/>
          </p:cNvSpPr>
          <p:nvPr>
            <p:ph type="sldNum" sz="quarter" idx="12"/>
          </p:nvPr>
        </p:nvSpPr>
        <p:spPr/>
        <p:txBody>
          <a:bodyPr/>
          <a:lstStyle>
            <a:lvl1pPr>
              <a:defRPr/>
            </a:lvl1pPr>
          </a:lstStyle>
          <a:p>
            <a:fld id="{85A95055-78DD-4B7C-9B29-6114FE835ACA}" type="slidenum">
              <a:rPr lang="ru-RU" altLang="ru-RU"/>
              <a:pPr/>
              <a:t>‹#›</a:t>
            </a:fld>
            <a:endParaRPr lang="ru-RU" altLang="ru-RU"/>
          </a:p>
        </p:txBody>
      </p:sp>
    </p:spTree>
    <p:extLst>
      <p:ext uri="{BB962C8B-B14F-4D97-AF65-F5344CB8AC3E}">
        <p14:creationId xmlns:p14="http://schemas.microsoft.com/office/powerpoint/2010/main" val="294240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483C15A-8A5A-44AB-B11B-1834FBE18F23}"/>
              </a:ext>
            </a:extLst>
          </p:cNvPr>
          <p:cNvSpPr>
            <a:spLocks noGrp="1"/>
          </p:cNvSpPr>
          <p:nvPr>
            <p:ph type="dt" sz="half" idx="10"/>
          </p:nvPr>
        </p:nvSpPr>
        <p:spPr/>
        <p:txBody>
          <a:bodyPr/>
          <a:lstStyle>
            <a:lvl1pPr>
              <a:defRPr/>
            </a:lvl1pPr>
          </a:lstStyle>
          <a:p>
            <a:pPr>
              <a:defRPr/>
            </a:pPr>
            <a:fld id="{9F9FD738-4DE7-4C39-9458-C39474468D90}" type="datetimeFigureOut">
              <a:rPr lang="ru-RU"/>
              <a:pPr>
                <a:defRPr/>
              </a:pPr>
              <a:t>14.11.2020</a:t>
            </a:fld>
            <a:endParaRPr lang="ru-RU"/>
          </a:p>
        </p:txBody>
      </p:sp>
      <p:sp>
        <p:nvSpPr>
          <p:cNvPr id="3" name="Footer Placeholder 4">
            <a:extLst>
              <a:ext uri="{FF2B5EF4-FFF2-40B4-BE49-F238E27FC236}">
                <a16:creationId xmlns:a16="http://schemas.microsoft.com/office/drawing/2014/main" id="{59263CE5-0E2E-4AD2-BA0F-B8AC54F9E7BE}"/>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797095E3-7B0C-4D23-B493-EE8FEE5FBEA9}"/>
              </a:ext>
            </a:extLst>
          </p:cNvPr>
          <p:cNvSpPr>
            <a:spLocks noGrp="1"/>
          </p:cNvSpPr>
          <p:nvPr>
            <p:ph type="sldNum" sz="quarter" idx="12"/>
          </p:nvPr>
        </p:nvSpPr>
        <p:spPr/>
        <p:txBody>
          <a:bodyPr/>
          <a:lstStyle>
            <a:lvl1pPr>
              <a:defRPr/>
            </a:lvl1pPr>
          </a:lstStyle>
          <a:p>
            <a:fld id="{EDA2ABDD-896E-4A82-B6A3-A71CD924671F}" type="slidenum">
              <a:rPr lang="ru-RU" altLang="ru-RU"/>
              <a:pPr/>
              <a:t>‹#›</a:t>
            </a:fld>
            <a:endParaRPr lang="ru-RU" altLang="ru-RU"/>
          </a:p>
        </p:txBody>
      </p:sp>
    </p:spTree>
    <p:extLst>
      <p:ext uri="{BB962C8B-B14F-4D97-AF65-F5344CB8AC3E}">
        <p14:creationId xmlns:p14="http://schemas.microsoft.com/office/powerpoint/2010/main" val="364739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a:extLst>
              <a:ext uri="{FF2B5EF4-FFF2-40B4-BE49-F238E27FC236}">
                <a16:creationId xmlns:a16="http://schemas.microsoft.com/office/drawing/2014/main" id="{899A588A-A7DD-434C-839E-598BEAE0B699}"/>
              </a:ext>
            </a:extLst>
          </p:cNvPr>
          <p:cNvSpPr>
            <a:spLocks noGrp="1"/>
          </p:cNvSpPr>
          <p:nvPr>
            <p:ph type="dt" sz="half" idx="10"/>
          </p:nvPr>
        </p:nvSpPr>
        <p:spPr/>
        <p:txBody>
          <a:bodyPr/>
          <a:lstStyle>
            <a:lvl1pPr>
              <a:defRPr/>
            </a:lvl1pPr>
          </a:lstStyle>
          <a:p>
            <a:pPr>
              <a:defRPr/>
            </a:pPr>
            <a:fld id="{8CAA1747-7BC8-42E8-9170-CF94CDBB50A2}" type="datetimeFigureOut">
              <a:rPr lang="ru-RU"/>
              <a:pPr>
                <a:defRPr/>
              </a:pPr>
              <a:t>14.11.2020</a:t>
            </a:fld>
            <a:endParaRPr lang="ru-RU"/>
          </a:p>
        </p:txBody>
      </p:sp>
      <p:sp>
        <p:nvSpPr>
          <p:cNvPr id="6" name="Footer Placeholder 4">
            <a:extLst>
              <a:ext uri="{FF2B5EF4-FFF2-40B4-BE49-F238E27FC236}">
                <a16:creationId xmlns:a16="http://schemas.microsoft.com/office/drawing/2014/main" id="{6C576BE5-FB25-43F7-A2E8-5C29D284339B}"/>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515C653E-95EC-452D-85D6-8FDF380F83A1}"/>
              </a:ext>
            </a:extLst>
          </p:cNvPr>
          <p:cNvSpPr>
            <a:spLocks noGrp="1"/>
          </p:cNvSpPr>
          <p:nvPr>
            <p:ph type="sldNum" sz="quarter" idx="12"/>
          </p:nvPr>
        </p:nvSpPr>
        <p:spPr/>
        <p:txBody>
          <a:bodyPr/>
          <a:lstStyle>
            <a:lvl1pPr>
              <a:defRPr/>
            </a:lvl1pPr>
          </a:lstStyle>
          <a:p>
            <a:fld id="{EC7B54BD-9CEF-481E-ACA5-850F32E32A77}" type="slidenum">
              <a:rPr lang="ru-RU" altLang="ru-RU"/>
              <a:pPr/>
              <a:t>‹#›</a:t>
            </a:fld>
            <a:endParaRPr lang="ru-RU" altLang="ru-RU"/>
          </a:p>
        </p:txBody>
      </p:sp>
    </p:spTree>
    <p:extLst>
      <p:ext uri="{BB962C8B-B14F-4D97-AF65-F5344CB8AC3E}">
        <p14:creationId xmlns:p14="http://schemas.microsoft.com/office/powerpoint/2010/main" val="358788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445DDB5-0AED-41E7-A674-8873916276DE}"/>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a:extLst>
              <a:ext uri="{FF2B5EF4-FFF2-40B4-BE49-F238E27FC236}">
                <a16:creationId xmlns:a16="http://schemas.microsoft.com/office/drawing/2014/main" id="{5EBDE24F-C8ED-481B-A014-9AE550E1E349}"/>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a:extLst>
              <a:ext uri="{FF2B5EF4-FFF2-40B4-BE49-F238E27FC236}">
                <a16:creationId xmlns:a16="http://schemas.microsoft.com/office/drawing/2014/main" id="{49ABBA8A-64EC-4BE2-9777-1C368D405F51}"/>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a:extLst>
              <a:ext uri="{FF2B5EF4-FFF2-40B4-BE49-F238E27FC236}">
                <a16:creationId xmlns:a16="http://schemas.microsoft.com/office/drawing/2014/main" id="{D486AA93-9458-47CA-80C2-0340BD783957}"/>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a:t>Образец заголовка</a:t>
            </a:r>
            <a:endParaRPr lang="en-US" dirty="0"/>
          </a:p>
        </p:txBody>
      </p:sp>
      <p:sp>
        <p:nvSpPr>
          <p:cNvPr id="9" name="Date Placeholder 4">
            <a:extLst>
              <a:ext uri="{FF2B5EF4-FFF2-40B4-BE49-F238E27FC236}">
                <a16:creationId xmlns:a16="http://schemas.microsoft.com/office/drawing/2014/main" id="{41C5DAA2-AE9C-438A-B990-EC99AF2B2052}"/>
              </a:ext>
            </a:extLst>
          </p:cNvPr>
          <p:cNvSpPr>
            <a:spLocks noGrp="1"/>
          </p:cNvSpPr>
          <p:nvPr>
            <p:ph type="dt" sz="half" idx="10"/>
          </p:nvPr>
        </p:nvSpPr>
        <p:spPr/>
        <p:txBody>
          <a:bodyPr/>
          <a:lstStyle>
            <a:lvl1pPr>
              <a:defRPr/>
            </a:lvl1pPr>
          </a:lstStyle>
          <a:p>
            <a:pPr>
              <a:defRPr/>
            </a:pPr>
            <a:fld id="{25CA4E84-E031-4DEB-BDFA-F35D3E4965A8}" type="datetimeFigureOut">
              <a:rPr lang="ru-RU"/>
              <a:pPr>
                <a:defRPr/>
              </a:pPr>
              <a:t>14.11.2020</a:t>
            </a:fld>
            <a:endParaRPr lang="ru-RU"/>
          </a:p>
        </p:txBody>
      </p:sp>
      <p:sp>
        <p:nvSpPr>
          <p:cNvPr id="10" name="Footer Placeholder 5">
            <a:extLst>
              <a:ext uri="{FF2B5EF4-FFF2-40B4-BE49-F238E27FC236}">
                <a16:creationId xmlns:a16="http://schemas.microsoft.com/office/drawing/2014/main" id="{BD8CC1E5-34D0-4D0F-B441-8A03A911DDA3}"/>
              </a:ext>
            </a:extLst>
          </p:cNvPr>
          <p:cNvSpPr>
            <a:spLocks noGrp="1"/>
          </p:cNvSpPr>
          <p:nvPr>
            <p:ph type="ftr" sz="quarter" idx="11"/>
          </p:nvPr>
        </p:nvSpPr>
        <p:spPr/>
        <p:txBody>
          <a:bodyPr/>
          <a:lstStyle>
            <a:lvl1pPr>
              <a:defRPr/>
            </a:lvl1pPr>
          </a:lstStyle>
          <a:p>
            <a:pPr>
              <a:defRPr/>
            </a:pPr>
            <a:endParaRPr lang="ru-RU"/>
          </a:p>
        </p:txBody>
      </p:sp>
      <p:sp>
        <p:nvSpPr>
          <p:cNvPr id="11" name="Slide Number Placeholder 6">
            <a:extLst>
              <a:ext uri="{FF2B5EF4-FFF2-40B4-BE49-F238E27FC236}">
                <a16:creationId xmlns:a16="http://schemas.microsoft.com/office/drawing/2014/main" id="{009D3E53-A81D-4238-9D6F-B2574905A89B}"/>
              </a:ext>
            </a:extLst>
          </p:cNvPr>
          <p:cNvSpPr>
            <a:spLocks noGrp="1"/>
          </p:cNvSpPr>
          <p:nvPr>
            <p:ph type="sldNum" sz="quarter" idx="12"/>
          </p:nvPr>
        </p:nvSpPr>
        <p:spPr/>
        <p:txBody>
          <a:bodyPr/>
          <a:lstStyle>
            <a:lvl1pPr>
              <a:defRPr/>
            </a:lvl1pPr>
          </a:lstStyle>
          <a:p>
            <a:fld id="{CAD8FED2-0FCA-4A8E-8888-386BEC03CAA7}" type="slidenum">
              <a:rPr lang="ru-RU" altLang="ru-RU"/>
              <a:pPr/>
              <a:t>‹#›</a:t>
            </a:fld>
            <a:endParaRPr lang="ru-RU" altLang="ru-RU"/>
          </a:p>
        </p:txBody>
      </p:sp>
    </p:spTree>
    <p:extLst>
      <p:ext uri="{BB962C8B-B14F-4D97-AF65-F5344CB8AC3E}">
        <p14:creationId xmlns:p14="http://schemas.microsoft.com/office/powerpoint/2010/main" val="32712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180B1E-B6C4-4661-B361-EB08996F7DEE}"/>
              </a:ext>
            </a:extLst>
          </p:cNvPr>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D2976793-015E-427F-98E2-112003C76BBF}"/>
              </a:ext>
            </a:extLst>
          </p:cNvPr>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a:extLst>
              <a:ext uri="{FF2B5EF4-FFF2-40B4-BE49-F238E27FC236}">
                <a16:creationId xmlns:a16="http://schemas.microsoft.com/office/drawing/2014/main" id="{25A1543A-9DF3-45C2-8EBC-07F605AC5E1C}"/>
              </a:ext>
            </a:extLst>
          </p:cNvPr>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a:extLst>
              <a:ext uri="{FF2B5EF4-FFF2-40B4-BE49-F238E27FC236}">
                <a16:creationId xmlns:a16="http://schemas.microsoft.com/office/drawing/2014/main" id="{0F48E06D-2254-4AB8-ACD4-7A727C239114}"/>
              </a:ext>
            </a:extLst>
          </p:cNvPr>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a:extLst>
              <a:ext uri="{FF2B5EF4-FFF2-40B4-BE49-F238E27FC236}">
                <a16:creationId xmlns:a16="http://schemas.microsoft.com/office/drawing/2014/main" id="{0934DC7E-A771-4F73-AED9-29D001F76A7C}"/>
              </a:ext>
            </a:extLst>
          </p:cNvPr>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1037" name="Text Placeholder 2">
            <a:extLst>
              <a:ext uri="{FF2B5EF4-FFF2-40B4-BE49-F238E27FC236}">
                <a16:creationId xmlns:a16="http://schemas.microsoft.com/office/drawing/2014/main" id="{28628F70-A99E-4B40-8A46-506DDF50D32F}"/>
              </a:ext>
            </a:extLst>
          </p:cNvPr>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a:extLst>
              <a:ext uri="{FF2B5EF4-FFF2-40B4-BE49-F238E27FC236}">
                <a16:creationId xmlns:a16="http://schemas.microsoft.com/office/drawing/2014/main" id="{2E3A406E-C5A2-4166-B270-9F14D6D1D9CD}"/>
              </a:ext>
            </a:extLst>
          </p:cNvPr>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cs typeface="+mn-cs"/>
              </a:defRPr>
            </a:lvl1pPr>
          </a:lstStyle>
          <a:p>
            <a:pPr>
              <a:defRPr/>
            </a:pPr>
            <a:fld id="{3F0596C6-00A5-4E68-8D1D-7DF97C8E710B}" type="datetimeFigureOut">
              <a:rPr lang="ru-RU"/>
              <a:pPr>
                <a:defRPr/>
              </a:pPr>
              <a:t>14.11.2020</a:t>
            </a:fld>
            <a:endParaRPr lang="ru-RU"/>
          </a:p>
        </p:txBody>
      </p:sp>
      <p:sp>
        <p:nvSpPr>
          <p:cNvPr id="5" name="Footer Placeholder 4">
            <a:extLst>
              <a:ext uri="{FF2B5EF4-FFF2-40B4-BE49-F238E27FC236}">
                <a16:creationId xmlns:a16="http://schemas.microsoft.com/office/drawing/2014/main" id="{466DB153-CFC4-41E0-B67F-C100D0A749AC}"/>
              </a:ext>
            </a:extLst>
          </p:cNvPr>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ru-RU"/>
          </a:p>
        </p:txBody>
      </p:sp>
      <p:sp>
        <p:nvSpPr>
          <p:cNvPr id="6" name="Slide Number Placeholder 5">
            <a:extLst>
              <a:ext uri="{FF2B5EF4-FFF2-40B4-BE49-F238E27FC236}">
                <a16:creationId xmlns:a16="http://schemas.microsoft.com/office/drawing/2014/main" id="{E6AA516A-8A42-482F-9C82-CA06F4C4ACED}"/>
              </a:ext>
            </a:extLst>
          </p:cNvPr>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latin typeface="Trebuchet MS" panose="020B0603020202020204" pitchFamily="34" charset="0"/>
              </a:defRPr>
            </a:lvl1pPr>
          </a:lstStyle>
          <a:p>
            <a:fld id="{E7BE6FE0-3E42-46C3-9A9D-6A9C980D17D7}"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41" r:id="rId1"/>
    <p:sldLayoutId id="2147483833" r:id="rId2"/>
    <p:sldLayoutId id="2147483842" r:id="rId3"/>
    <p:sldLayoutId id="2147483834" r:id="rId4"/>
    <p:sldLayoutId id="2147483835" r:id="rId5"/>
    <p:sldLayoutId id="2147483836" r:id="rId6"/>
    <p:sldLayoutId id="2147483837" r:id="rId7"/>
    <p:sldLayoutId id="2147483838" r:id="rId8"/>
    <p:sldLayoutId id="2147483843" r:id="rId9"/>
    <p:sldLayoutId id="2147483839" r:id="rId10"/>
    <p:sldLayoutId id="2147483840" r:id="rId11"/>
  </p:sldLayoutIdLst>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oft.mail.ru/program_page.php?grp=4796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ecuritylab.ru/software/273998.ph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643EC7B-35D7-4279-8056-E63CB4561266}"/>
              </a:ext>
            </a:extLst>
          </p:cNvPr>
          <p:cNvSpPr>
            <a:spLocks noGrp="1"/>
          </p:cNvSpPr>
          <p:nvPr>
            <p:ph type="subTitle" idx="1"/>
          </p:nvPr>
        </p:nvSpPr>
        <p:spPr>
          <a:xfrm>
            <a:off x="395288" y="1628775"/>
            <a:ext cx="8353425" cy="4895850"/>
          </a:xfrm>
        </p:spPr>
        <p:txBody>
          <a:bodyPr rtlCol="0"/>
          <a:lstStyle/>
          <a:p>
            <a:pPr algn="r" eaLnBrk="1" fontAlgn="auto" hangingPunct="1">
              <a:buClr>
                <a:schemeClr val="accent6">
                  <a:lumMod val="75000"/>
                </a:schemeClr>
              </a:buClr>
              <a:defRPr/>
            </a:pPr>
            <a:r>
              <a:rPr lang="ru-RU" sz="5400" i="1" dirty="0">
                <a:solidFill>
                  <a:srgbClr val="C00000"/>
                </a:solidFill>
              </a:rPr>
              <a:t>ОПАСНЫЙ  </a:t>
            </a:r>
          </a:p>
          <a:p>
            <a:pPr algn="r" eaLnBrk="1" fontAlgn="auto" hangingPunct="1">
              <a:buClr>
                <a:schemeClr val="accent6">
                  <a:lumMod val="75000"/>
                </a:schemeClr>
              </a:buClr>
              <a:defRPr/>
            </a:pPr>
            <a:r>
              <a:rPr lang="ru-RU" sz="5400" i="1" dirty="0">
                <a:solidFill>
                  <a:srgbClr val="C00000"/>
                </a:solidFill>
              </a:rPr>
              <a:t>      и БЕЗОПАСНЫЙ </a:t>
            </a:r>
          </a:p>
          <a:p>
            <a:pPr algn="r" eaLnBrk="1" fontAlgn="auto" hangingPunct="1">
              <a:buClr>
                <a:schemeClr val="accent6">
                  <a:lumMod val="75000"/>
                </a:schemeClr>
              </a:buClr>
              <a:defRPr/>
            </a:pPr>
            <a:r>
              <a:rPr lang="ru-RU" sz="5400" i="1" dirty="0">
                <a:solidFill>
                  <a:srgbClr val="C00000"/>
                </a:solidFill>
              </a:rPr>
              <a:t>ИНТЕРНЕТ</a:t>
            </a:r>
          </a:p>
          <a:p>
            <a:pPr algn="r" eaLnBrk="1" fontAlgn="auto" hangingPunct="1">
              <a:buClr>
                <a:schemeClr val="accent6">
                  <a:lumMod val="75000"/>
                </a:schemeClr>
              </a:buClr>
              <a:defRPr/>
            </a:pPr>
            <a:endParaRPr lang="ru-RU" sz="2000" i="1" dirty="0">
              <a:solidFill>
                <a:srgbClr val="C00000"/>
              </a:solidFill>
            </a:endParaRPr>
          </a:p>
          <a:p>
            <a:pPr algn="r" eaLnBrk="1" fontAlgn="auto" hangingPunct="1">
              <a:buClr>
                <a:schemeClr val="accent6">
                  <a:lumMod val="75000"/>
                </a:schemeClr>
              </a:buClr>
              <a:defRPr/>
            </a:pPr>
            <a:endParaRPr lang="ru-RU" sz="2000" i="1" dirty="0">
              <a:solidFill>
                <a:schemeClr val="accent1">
                  <a:lumMod val="75000"/>
                </a:schemeClr>
              </a:solidFill>
            </a:endParaRPr>
          </a:p>
          <a:p>
            <a:pPr algn="r" eaLnBrk="1" fontAlgn="auto" hangingPunct="1">
              <a:buClr>
                <a:schemeClr val="accent6">
                  <a:lumMod val="75000"/>
                </a:schemeClr>
              </a:buClr>
              <a:defRPr/>
            </a:pPr>
            <a:r>
              <a:rPr lang="ru-RU" sz="2000" i="1" dirty="0">
                <a:solidFill>
                  <a:schemeClr val="accent1">
                    <a:lumMod val="75000"/>
                  </a:schemeClr>
                </a:solidFill>
              </a:rPr>
              <a:t> </a:t>
            </a:r>
          </a:p>
          <a:p>
            <a:pPr algn="r" eaLnBrk="1" fontAlgn="auto" hangingPunct="1">
              <a:buClr>
                <a:schemeClr val="accent6">
                  <a:lumMod val="75000"/>
                </a:schemeClr>
              </a:buClr>
              <a:defRPr/>
            </a:pPr>
            <a:endParaRPr lang="ru-RU" sz="2000" i="1" dirty="0">
              <a:solidFill>
                <a:schemeClr val="accent1">
                  <a:lumMod val="75000"/>
                </a:schemeClr>
              </a:solidFill>
            </a:endParaRPr>
          </a:p>
          <a:p>
            <a:pPr algn="r" eaLnBrk="1" fontAlgn="auto" hangingPunct="1">
              <a:buClr>
                <a:schemeClr val="accent6">
                  <a:lumMod val="75000"/>
                </a:schemeClr>
              </a:buClr>
              <a:defRPr/>
            </a:pPr>
            <a:endParaRPr lang="ru-RU" sz="2000" i="1" dirty="0">
              <a:solidFill>
                <a:schemeClr val="accent1">
                  <a:lumMod val="75000"/>
                </a:schemeClr>
              </a:solidFill>
            </a:endParaRPr>
          </a:p>
        </p:txBody>
      </p:sp>
      <p:sp>
        <p:nvSpPr>
          <p:cNvPr id="2" name="Заголовок 1">
            <a:extLst>
              <a:ext uri="{FF2B5EF4-FFF2-40B4-BE49-F238E27FC236}">
                <a16:creationId xmlns:a16="http://schemas.microsoft.com/office/drawing/2014/main" id="{6DAF1DB1-CAED-403C-B10F-AE5D5589E349}"/>
              </a:ext>
            </a:extLst>
          </p:cNvPr>
          <p:cNvSpPr>
            <a:spLocks noGrp="1"/>
          </p:cNvSpPr>
          <p:nvPr>
            <p:ph type="ctrTitle"/>
          </p:nvPr>
        </p:nvSpPr>
        <p:spPr>
          <a:xfrm>
            <a:off x="395536" y="548680"/>
            <a:ext cx="8424936" cy="1470025"/>
          </a:xfrm>
        </p:spPr>
        <p:txBody>
          <a:bodyPr/>
          <a:lstStyle/>
          <a:p>
            <a:pPr marL="182880" indent="0" eaLnBrk="1" fontAlgn="auto" hangingPunct="1">
              <a:spcAft>
                <a:spcPts val="0"/>
              </a:spcAft>
              <a:buClr>
                <a:schemeClr val="accent6">
                  <a:lumMod val="75000"/>
                </a:schemeClr>
              </a:buClr>
              <a:buFont typeface="Georgia" panose="02040502050405020303" pitchFamily="18" charset="0"/>
              <a:buNone/>
              <a:defRPr/>
            </a:pPr>
            <a:r>
              <a:rPr lang="ru-RU" sz="4800" i="1" dirty="0">
                <a:solidFill>
                  <a:srgbClr val="0070C0"/>
                </a:solidFill>
              </a:rPr>
              <a:t>Родительский </a:t>
            </a:r>
            <a:r>
              <a:rPr lang="ru-RU" sz="4800" i="1" dirty="0" err="1">
                <a:solidFill>
                  <a:srgbClr val="0070C0"/>
                </a:solidFill>
              </a:rPr>
              <a:t>педвсеобуч</a:t>
            </a:r>
            <a:endParaRPr lang="ru-RU" sz="4800" i="1" dirty="0">
              <a:solidFill>
                <a:srgbClr val="0070C0"/>
              </a:solidFill>
            </a:endParaRPr>
          </a:p>
        </p:txBody>
      </p:sp>
      <p:pic>
        <p:nvPicPr>
          <p:cNvPr id="4" name="Рисунок 3">
            <a:extLst>
              <a:ext uri="{FF2B5EF4-FFF2-40B4-BE49-F238E27FC236}">
                <a16:creationId xmlns:a16="http://schemas.microsoft.com/office/drawing/2014/main" id="{B0F985A3-0524-4853-B492-06D584F88EB5}"/>
              </a:ext>
            </a:extLst>
          </p:cNvPr>
          <p:cNvPicPr>
            <a:picLocks noChangeAspect="1"/>
          </p:cNvPicPr>
          <p:nvPr/>
        </p:nvPicPr>
        <p:blipFill>
          <a:blip r:embed="rId2"/>
          <a:srcRect/>
          <a:stretch>
            <a:fillRect/>
          </a:stretch>
        </p:blipFill>
        <p:spPr bwMode="auto">
          <a:xfrm>
            <a:off x="323850" y="1773238"/>
            <a:ext cx="2952750" cy="4451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3046DE-3EC1-4BA9-855C-7C837DE5EE4D}"/>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pic>
        <p:nvPicPr>
          <p:cNvPr id="14339" name="Объект 3">
            <a:extLst>
              <a:ext uri="{FF2B5EF4-FFF2-40B4-BE49-F238E27FC236}">
                <a16:creationId xmlns:a16="http://schemas.microsoft.com/office/drawing/2014/main" id="{C5C5880C-C753-4E55-82FE-45AB56F43AC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3175" y="0"/>
            <a:ext cx="9144000" cy="6858000"/>
          </a:xfrm>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14745959-24F1-43D6-A79D-A7D02D3CB4A1}"/>
              </a:ext>
            </a:extLst>
          </p:cNvPr>
          <p:cNvSpPr>
            <a:spLocks noGrp="1"/>
          </p:cNvSpPr>
          <p:nvPr>
            <p:ph idx="4294967295"/>
          </p:nvPr>
        </p:nvSpPr>
        <p:spPr>
          <a:xfrm>
            <a:off x="457200" y="1403350"/>
            <a:ext cx="8229600" cy="4921250"/>
          </a:xfrm>
        </p:spPr>
        <p:txBody>
          <a:bodyPr rtlCol="0">
            <a:normAutofit/>
          </a:bodyPr>
          <a:lstStyle/>
          <a:p>
            <a:pPr marL="45720" indent="0" eaLnBrk="1" fontAlgn="auto" hangingPunct="1">
              <a:buClr>
                <a:schemeClr val="accent6">
                  <a:lumMod val="75000"/>
                </a:schemeClr>
              </a:buClr>
              <a:buFont typeface="Georgia" panose="02040502050405020303" pitchFamily="18" charset="0"/>
              <a:buNone/>
              <a:defRPr/>
            </a:pPr>
            <a:r>
              <a:rPr lang="ru-RU" sz="2000" dirty="0">
                <a:solidFill>
                  <a:schemeClr val="tx1"/>
                </a:solidFill>
              </a:rPr>
              <a:t>Встреча в реальной жизни со знакомыми по Интернет-общению не является очень хорошей идеей, поскольку люди могут быть разными в электронном общении и при реальной встрече, и, если ребенок желает встретиться с ними, родителям следует пойти на первую встречу вместе.</a:t>
            </a:r>
          </a:p>
          <a:p>
            <a:pPr indent="-182880" eaLnBrk="1" fontAlgn="auto" hangingPunct="1">
              <a:buClr>
                <a:schemeClr val="accent6">
                  <a:lumMod val="75000"/>
                </a:schemeClr>
              </a:buClr>
              <a:defRPr/>
            </a:pPr>
            <a:endParaRPr lang="ru-RU" sz="2000" dirty="0">
              <a:solidFill>
                <a:schemeClr val="tx1">
                  <a:lumMod val="75000"/>
                  <a:lumOff val="25000"/>
                </a:schemeClr>
              </a:solidFill>
            </a:endParaRPr>
          </a:p>
        </p:txBody>
      </p:sp>
      <p:pic>
        <p:nvPicPr>
          <p:cNvPr id="15363" name="Picture 2">
            <a:extLst>
              <a:ext uri="{FF2B5EF4-FFF2-40B4-BE49-F238E27FC236}">
                <a16:creationId xmlns:a16="http://schemas.microsoft.com/office/drawing/2014/main" id="{1D098226-221A-42D7-B6C6-AE4B8839E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3071813"/>
            <a:ext cx="19288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0F655FE-F849-4FA1-93C1-19EB16084948}"/>
              </a:ext>
            </a:extLst>
          </p:cNvPr>
          <p:cNvSpPr txBox="1"/>
          <p:nvPr/>
        </p:nvSpPr>
        <p:spPr>
          <a:xfrm>
            <a:off x="2428875" y="3143250"/>
            <a:ext cx="6143625" cy="1384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ru-RU" sz="2800" b="1" dirty="0">
                <a:solidFill>
                  <a:schemeClr val="bg1"/>
                </a:solidFill>
              </a:rPr>
              <a:t>Ребенок должен понять, что его виртуальный собеседник может выдавать себя за другого.</a:t>
            </a:r>
          </a:p>
        </p:txBody>
      </p:sp>
      <p:sp>
        <p:nvSpPr>
          <p:cNvPr id="15365" name="TextBox 5">
            <a:extLst>
              <a:ext uri="{FF2B5EF4-FFF2-40B4-BE49-F238E27FC236}">
                <a16:creationId xmlns:a16="http://schemas.microsoft.com/office/drawing/2014/main" id="{900DA5BE-8FB4-4912-8375-8853014A446A}"/>
              </a:ext>
            </a:extLst>
          </p:cNvPr>
          <p:cNvSpPr txBox="1">
            <a:spLocks noChangeArrowheads="1"/>
          </p:cNvSpPr>
          <p:nvPr/>
        </p:nvSpPr>
        <p:spPr bwMode="auto">
          <a:xfrm>
            <a:off x="395288" y="4652963"/>
            <a:ext cx="81772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ru-RU" altLang="ru-RU" sz="2000">
                <a:solidFill>
                  <a:schemeClr val="tx1"/>
                </a:solidFill>
              </a:rPr>
              <a:t>Отсутствием возможности видеть и слышать других пользователей легко воспользоваться. И 10-летний друг Вашего ребенка по чату в реальности может оказаться злоумышленником. Поэтому запретите ребенку назначать встречи с виртуальными знакомыми.</a:t>
            </a:r>
          </a:p>
        </p:txBody>
      </p:sp>
      <p:sp>
        <p:nvSpPr>
          <p:cNvPr id="7" name="Заголовок 1">
            <a:extLst>
              <a:ext uri="{FF2B5EF4-FFF2-40B4-BE49-F238E27FC236}">
                <a16:creationId xmlns:a16="http://schemas.microsoft.com/office/drawing/2014/main" id="{D8208D7E-1A07-4404-8E6D-914382DDE60A}"/>
              </a:ext>
            </a:extLst>
          </p:cNvPr>
          <p:cNvSpPr txBox="1">
            <a:spLocks/>
          </p:cNvSpPr>
          <p:nvPr/>
        </p:nvSpPr>
        <p:spPr>
          <a:xfrm>
            <a:off x="282767" y="260648"/>
            <a:ext cx="8496944" cy="11430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ru-RU" sz="3200" dirty="0">
                <a:solidFill>
                  <a:schemeClr val="accent1">
                    <a:lumMod val="75000"/>
                  </a:schemeClr>
                </a:solidFill>
              </a:rPr>
              <a:t>Общие правила безопасности при работе в Интернете</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1FD466-7CED-49C8-A464-385DE9366273}"/>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pic>
        <p:nvPicPr>
          <p:cNvPr id="16387" name="Объект 3">
            <a:extLst>
              <a:ext uri="{FF2B5EF4-FFF2-40B4-BE49-F238E27FC236}">
                <a16:creationId xmlns:a16="http://schemas.microsoft.com/office/drawing/2014/main" id="{27ED919A-6CFF-4C76-BF8F-1E29D5C9122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a:extLst>
              <a:ext uri="{FF2B5EF4-FFF2-40B4-BE49-F238E27FC236}">
                <a16:creationId xmlns:a16="http://schemas.microsoft.com/office/drawing/2014/main" id="{381E5B83-5334-47BD-95BD-7F4ADE0454F1}"/>
              </a:ext>
            </a:extLst>
          </p:cNvPr>
          <p:cNvSpPr>
            <a:spLocks noGrp="1"/>
          </p:cNvSpPr>
          <p:nvPr>
            <p:ph idx="4294967295"/>
          </p:nvPr>
        </p:nvSpPr>
        <p:spPr>
          <a:xfrm>
            <a:off x="285750" y="1214438"/>
            <a:ext cx="8750300" cy="5105400"/>
          </a:xfrm>
        </p:spPr>
        <p:txBody>
          <a:bodyPr/>
          <a:lstStyle/>
          <a:p>
            <a:pPr marL="44450" indent="0" eaLnBrk="1" hangingPunct="1">
              <a:buFont typeface="Georgia" panose="02040502050405020303" pitchFamily="18" charset="0"/>
              <a:buNone/>
            </a:pPr>
            <a:r>
              <a:rPr lang="en-US" altLang="ru-RU" sz="4000" b="1" i="1">
                <a:solidFill>
                  <a:srgbClr val="FF0000"/>
                </a:solidFill>
              </a:rPr>
              <a:t>KidsControl </a:t>
            </a:r>
            <a:r>
              <a:rPr lang="en-US" altLang="ru-RU" sz="2800" b="1">
                <a:solidFill>
                  <a:schemeClr val="tx1"/>
                </a:solidFill>
              </a:rPr>
              <a:t>(</a:t>
            </a:r>
            <a:r>
              <a:rPr lang="en-US" altLang="ru-RU" sz="2800" b="1">
                <a:solidFill>
                  <a:schemeClr val="tx1"/>
                </a:solidFill>
                <a:hlinkClick r:id="rId2"/>
              </a:rPr>
              <a:t>http://soft.mail.ru/program_page.php?grp=47967</a:t>
            </a:r>
            <a:r>
              <a:rPr lang="en-US" altLang="ru-RU" sz="2800" b="1">
                <a:solidFill>
                  <a:schemeClr val="tx1"/>
                </a:solidFill>
              </a:rPr>
              <a:t>)</a:t>
            </a:r>
            <a:endParaRPr lang="ru-RU" altLang="ru-RU" sz="2800">
              <a:solidFill>
                <a:schemeClr val="tx1"/>
              </a:solidFill>
            </a:endParaRPr>
          </a:p>
          <a:p>
            <a:pPr marL="44450" indent="0" eaLnBrk="1" hangingPunct="1">
              <a:buFont typeface="Georgia" panose="02040502050405020303" pitchFamily="18" charset="0"/>
              <a:buNone/>
            </a:pPr>
            <a:endParaRPr lang="ru-RU" altLang="ru-RU" sz="2800"/>
          </a:p>
        </p:txBody>
      </p:sp>
      <p:pic>
        <p:nvPicPr>
          <p:cNvPr id="17411" name="Picture 2" descr="SNAG-0014">
            <a:extLst>
              <a:ext uri="{FF2B5EF4-FFF2-40B4-BE49-F238E27FC236}">
                <a16:creationId xmlns:a16="http://schemas.microsoft.com/office/drawing/2014/main" id="{EC552C9C-F9EF-439E-B964-BB3114D70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565400"/>
            <a:ext cx="52006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6">
            <a:extLst>
              <a:ext uri="{FF2B5EF4-FFF2-40B4-BE49-F238E27FC236}">
                <a16:creationId xmlns:a16="http://schemas.microsoft.com/office/drawing/2014/main" id="{587C394C-8240-4896-A5F2-6130D2F16CC6}"/>
              </a:ext>
            </a:extLst>
          </p:cNvPr>
          <p:cNvSpPr txBox="1">
            <a:spLocks noChangeArrowheads="1"/>
          </p:cNvSpPr>
          <p:nvPr/>
        </p:nvSpPr>
        <p:spPr bwMode="auto">
          <a:xfrm>
            <a:off x="5786438" y="3143250"/>
            <a:ext cx="278606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ru-RU" altLang="ru-RU" sz="2400">
                <a:solidFill>
                  <a:schemeClr val="tx1"/>
                </a:solidFill>
              </a:rPr>
              <a:t>Предназначение KidsControl – контроль времени, которое ребенок проводит в интернете.</a:t>
            </a:r>
          </a:p>
          <a:p>
            <a:pPr eaLnBrk="1" hangingPunct="1">
              <a:spcBef>
                <a:spcPct val="0"/>
              </a:spcBef>
              <a:spcAft>
                <a:spcPct val="0"/>
              </a:spcAft>
              <a:buClrTx/>
              <a:buSzTx/>
              <a:buFontTx/>
              <a:buNone/>
            </a:pPr>
            <a:endParaRPr lang="ru-RU" altLang="ru-RU" sz="1800">
              <a:solidFill>
                <a:schemeClr val="tx1"/>
              </a:solidFill>
            </a:endParaRPr>
          </a:p>
        </p:txBody>
      </p:sp>
      <p:sp>
        <p:nvSpPr>
          <p:cNvPr id="6" name="Заголовок 1">
            <a:extLst>
              <a:ext uri="{FF2B5EF4-FFF2-40B4-BE49-F238E27FC236}">
                <a16:creationId xmlns:a16="http://schemas.microsoft.com/office/drawing/2014/main" id="{EFB5A237-59A1-49C7-B0C9-BEC270DF015A}"/>
              </a:ext>
            </a:extLst>
          </p:cNvPr>
          <p:cNvSpPr txBox="1">
            <a:spLocks/>
          </p:cNvSpPr>
          <p:nvPr/>
        </p:nvSpPr>
        <p:spPr>
          <a:xfrm>
            <a:off x="950530" y="188640"/>
            <a:ext cx="7365886" cy="11430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ru-RU"/>
              <a:t>Программы-фильтры</a:t>
            </a:r>
            <a:endParaRPr lang="ru-RU"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3">
            <a:extLst>
              <a:ext uri="{FF2B5EF4-FFF2-40B4-BE49-F238E27FC236}">
                <a16:creationId xmlns:a16="http://schemas.microsoft.com/office/drawing/2014/main" id="{E9D8EA20-184A-4AA2-AB9F-4E878E41DC40}"/>
              </a:ext>
            </a:extLst>
          </p:cNvPr>
          <p:cNvSpPr>
            <a:spLocks noChangeArrowheads="1"/>
          </p:cNvSpPr>
          <p:nvPr/>
        </p:nvSpPr>
        <p:spPr bwMode="auto">
          <a:xfrm>
            <a:off x="611188" y="333375"/>
            <a:ext cx="7975600"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ru-RU" altLang="ru-RU" sz="1800">
                <a:solidFill>
                  <a:schemeClr val="tx1"/>
                </a:solidFill>
                <a:latin typeface="Arial" panose="020B0604020202020204" pitchFamily="34" charset="0"/>
              </a:rPr>
              <a:t>KidsControl - Наш век по праву признан веком новых технологий, и современный мир не стоит на месте. Но, помимо взрослых, новыми технологиями пользуются и продвинутые дети. На просторах интернета очень много информации и материалов, о которых не должны знать дети, поэтому всем родителям настоятельно рекомендуется использовать программы защиты для того, чтобы нежелательная информация не попадалась им на глаза. Самой лучшей программой является kidscontrol. Данная программа находка для родителей, и является простым и надёжным методом контроля за детьми в интернете. Скачать полную версию kidscontrol можно совершенно бесплатно. </a:t>
            </a:r>
            <a:r>
              <a:rPr lang="ru-RU" altLang="ru-RU" sz="1800" b="1">
                <a:solidFill>
                  <a:schemeClr val="tx1"/>
                </a:solidFill>
                <a:latin typeface="Arial" panose="020B0604020202020204" pitchFamily="34" charset="0"/>
              </a:rPr>
              <a:t>Принцип работы этой программы заключается в том, что устанавливается специальное ограничение доступа к сайтам, которые вы не желаете, чтобы посещал ваш ребёнок</a:t>
            </a:r>
            <a:r>
              <a:rPr lang="ru-RU" altLang="ru-RU" sz="1800">
                <a:solidFill>
                  <a:schemeClr val="tx1"/>
                </a:solidFill>
                <a:latin typeface="Arial" panose="020B0604020202020204" pitchFamily="34" charset="0"/>
              </a:rPr>
              <a:t>. Ещё один плюс программы в том, что в kidscontrol </a:t>
            </a:r>
            <a:r>
              <a:rPr lang="ru-RU" altLang="ru-RU" sz="1800" b="1">
                <a:solidFill>
                  <a:schemeClr val="tx1"/>
                </a:solidFill>
                <a:latin typeface="Arial" panose="020B0604020202020204" pitchFamily="34" charset="0"/>
              </a:rPr>
              <a:t>есть возможность установить контроль ограничения доступа в интернет по времени</a:t>
            </a:r>
            <a:r>
              <a:rPr lang="ru-RU" altLang="ru-RU" sz="1800">
                <a:solidFill>
                  <a:schemeClr val="tx1"/>
                </a:solidFill>
                <a:latin typeface="Arial" panose="020B0604020202020204" pitchFamily="34" charset="0"/>
              </a:rPr>
              <a:t>. Также данная программа позволяет контролировать трафик, что значительно сэкономит вам деньги, если в доме имеется только не безлимитный интернет.</a:t>
            </a:r>
          </a:p>
          <a:p>
            <a:pPr eaLnBrk="1" hangingPunct="1">
              <a:spcBef>
                <a:spcPct val="0"/>
              </a:spcBef>
              <a:spcAft>
                <a:spcPct val="0"/>
              </a:spcAft>
              <a:buClrTx/>
              <a:buSzTx/>
              <a:buFontTx/>
              <a:buNone/>
            </a:pPr>
            <a:endParaRPr lang="ru-RU" altLang="ru-RU" sz="1800">
              <a:solidFill>
                <a:schemeClr val="tx1"/>
              </a:solidFill>
              <a:latin typeface="Arial" panose="020B0604020202020204" pitchFamily="34" charset="0"/>
            </a:endParaRPr>
          </a:p>
          <a:p>
            <a:pPr eaLnBrk="1" hangingPunct="1">
              <a:spcBef>
                <a:spcPct val="0"/>
              </a:spcBef>
              <a:spcAft>
                <a:spcPct val="0"/>
              </a:spcAft>
              <a:buClrTx/>
              <a:buSzTx/>
              <a:buFontTx/>
              <a:buNone/>
            </a:pPr>
            <a:r>
              <a:rPr lang="ru-RU" altLang="ru-RU" sz="1800">
                <a:solidFill>
                  <a:schemeClr val="tx1"/>
                </a:solidFill>
                <a:latin typeface="Arial" panose="020B0604020202020204"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A9459C-FEDF-4076-983F-ED0FE12E80FC}"/>
              </a:ext>
            </a:extLst>
          </p:cNvPr>
          <p:cNvSpPr>
            <a:spLocks noGrp="1"/>
          </p:cNvSpPr>
          <p:nvPr>
            <p:ph type="title"/>
          </p:nvPr>
        </p:nvSpPr>
        <p:spPr>
          <a:xfrm>
            <a:off x="971600" y="0"/>
            <a:ext cx="6512511" cy="1143000"/>
          </a:xfrm>
        </p:spPr>
        <p:txBody>
          <a:bodyPr/>
          <a:lstStyle/>
          <a:p>
            <a:pPr marL="0" indent="0" eaLnBrk="1" fontAlgn="auto" hangingPunct="1">
              <a:spcAft>
                <a:spcPts val="0"/>
              </a:spcAft>
              <a:buClr>
                <a:schemeClr val="accent6">
                  <a:lumMod val="75000"/>
                </a:schemeClr>
              </a:buClr>
              <a:buFont typeface="Georgia" panose="02040502050405020303" pitchFamily="18" charset="0"/>
              <a:buNone/>
              <a:defRPr/>
            </a:pPr>
            <a:r>
              <a:rPr lang="ru-RU" dirty="0"/>
              <a:t>Программы-фильтры</a:t>
            </a:r>
          </a:p>
        </p:txBody>
      </p:sp>
      <p:sp>
        <p:nvSpPr>
          <p:cNvPr id="3" name="Содержимое 2">
            <a:extLst>
              <a:ext uri="{FF2B5EF4-FFF2-40B4-BE49-F238E27FC236}">
                <a16:creationId xmlns:a16="http://schemas.microsoft.com/office/drawing/2014/main" id="{42D1F735-1E4E-4A1D-9804-7E045FA0D74B}"/>
              </a:ext>
            </a:extLst>
          </p:cNvPr>
          <p:cNvSpPr>
            <a:spLocks noGrp="1"/>
          </p:cNvSpPr>
          <p:nvPr>
            <p:ph idx="4294967295"/>
          </p:nvPr>
        </p:nvSpPr>
        <p:spPr>
          <a:xfrm>
            <a:off x="214313" y="1214438"/>
            <a:ext cx="8750300" cy="4014787"/>
          </a:xfrm>
        </p:spPr>
        <p:txBody>
          <a:bodyPr rtlCol="0">
            <a:normAutofit/>
          </a:bodyPr>
          <a:lstStyle/>
          <a:p>
            <a:pPr marL="45720" indent="0" eaLnBrk="1" fontAlgn="auto" hangingPunct="1">
              <a:buClr>
                <a:schemeClr val="accent6">
                  <a:lumMod val="75000"/>
                </a:schemeClr>
              </a:buClr>
              <a:buFont typeface="Georgia" panose="02040502050405020303" pitchFamily="18" charset="0"/>
              <a:buNone/>
              <a:defRPr/>
            </a:pPr>
            <a:r>
              <a:rPr lang="ru-RU" sz="4000" b="1" i="1" dirty="0" err="1">
                <a:solidFill>
                  <a:srgbClr val="FF0000"/>
                </a:solidFill>
              </a:rPr>
              <a:t>КиберМама</a:t>
            </a:r>
            <a:r>
              <a:rPr lang="ru-RU" sz="4000" b="1" i="1" dirty="0">
                <a:solidFill>
                  <a:srgbClr val="FF0000"/>
                </a:solidFill>
              </a:rPr>
              <a:t> 1.0b </a:t>
            </a:r>
            <a:r>
              <a:rPr lang="ru-RU" sz="2800" dirty="0">
                <a:solidFill>
                  <a:schemeClr val="tx1"/>
                </a:solidFill>
              </a:rPr>
              <a:t>(</a:t>
            </a:r>
            <a:r>
              <a:rPr lang="ru-RU" sz="2800" b="1" dirty="0">
                <a:solidFill>
                  <a:schemeClr val="tx1"/>
                </a:solidFill>
                <a:hlinkClick r:id="rId2"/>
              </a:rPr>
              <a:t>http://www.securitylab.ru/software/273998.php</a:t>
            </a:r>
            <a:r>
              <a:rPr lang="ru-RU" sz="2800" b="1" dirty="0">
                <a:solidFill>
                  <a:schemeClr val="tx1"/>
                </a:solidFill>
              </a:rPr>
              <a:t>)</a:t>
            </a:r>
            <a:endParaRPr lang="ru-RU" sz="2800" dirty="0">
              <a:solidFill>
                <a:schemeClr val="tx1"/>
              </a:solidFill>
            </a:endParaRPr>
          </a:p>
          <a:p>
            <a:pPr indent="-182880" eaLnBrk="1" fontAlgn="auto" hangingPunct="1">
              <a:buClr>
                <a:schemeClr val="accent6">
                  <a:lumMod val="75000"/>
                </a:schemeClr>
              </a:buClr>
              <a:buFont typeface="Georgia" panose="02040502050405020303" pitchFamily="18" charset="0"/>
              <a:buNone/>
              <a:defRPr/>
            </a:pPr>
            <a:r>
              <a:rPr lang="en-US" b="1" dirty="0">
                <a:solidFill>
                  <a:schemeClr val="tx1"/>
                </a:solidFill>
              </a:rPr>
              <a:t> </a:t>
            </a:r>
            <a:endParaRPr lang="ru-RU" dirty="0">
              <a:solidFill>
                <a:schemeClr val="tx1"/>
              </a:solidFill>
            </a:endParaRPr>
          </a:p>
          <a:p>
            <a:pPr indent="-182880" eaLnBrk="1" fontAlgn="auto" hangingPunct="1">
              <a:buClr>
                <a:schemeClr val="accent6">
                  <a:lumMod val="75000"/>
                </a:schemeClr>
              </a:buClr>
              <a:defRPr/>
            </a:pPr>
            <a:endParaRPr lang="ru-RU" dirty="0">
              <a:solidFill>
                <a:schemeClr val="tx1">
                  <a:lumMod val="75000"/>
                  <a:lumOff val="25000"/>
                </a:schemeClr>
              </a:solidFill>
            </a:endParaRPr>
          </a:p>
        </p:txBody>
      </p:sp>
      <p:pic>
        <p:nvPicPr>
          <p:cNvPr id="19460" name="Picture 2" descr="SNAG-0013">
            <a:extLst>
              <a:ext uri="{FF2B5EF4-FFF2-40B4-BE49-F238E27FC236}">
                <a16:creationId xmlns:a16="http://schemas.microsoft.com/office/drawing/2014/main" id="{19AFC77B-9B80-4ABC-8816-E908EB25B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000375"/>
            <a:ext cx="476885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a:extLst>
              <a:ext uri="{FF2B5EF4-FFF2-40B4-BE49-F238E27FC236}">
                <a16:creationId xmlns:a16="http://schemas.microsoft.com/office/drawing/2014/main" id="{37EA5375-1039-4E83-9EDC-4B9097A10D88}"/>
              </a:ext>
            </a:extLst>
          </p:cNvPr>
          <p:cNvSpPr txBox="1">
            <a:spLocks noChangeArrowheads="1"/>
          </p:cNvSpPr>
          <p:nvPr/>
        </p:nvSpPr>
        <p:spPr bwMode="auto">
          <a:xfrm>
            <a:off x="5005388" y="2678113"/>
            <a:ext cx="38163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ru-RU" altLang="ru-RU" sz="1600">
                <a:solidFill>
                  <a:schemeClr val="tx1"/>
                </a:solidFill>
              </a:rPr>
              <a:t>КиберМама проследит за временем работы, предупредит ребенка о том, что скоро ему нужно будет отдохнуть и приостановит работу компьютера, когда заданное вами время истечет.</a:t>
            </a:r>
          </a:p>
          <a:p>
            <a:pPr eaLnBrk="1" hangingPunct="1">
              <a:spcBef>
                <a:spcPct val="0"/>
              </a:spcBef>
              <a:spcAft>
                <a:spcPct val="0"/>
              </a:spcAft>
              <a:buClrTx/>
              <a:buSzTx/>
              <a:buFontTx/>
              <a:buNone/>
            </a:pPr>
            <a:r>
              <a:rPr lang="ru-RU" altLang="ru-RU" sz="1600">
                <a:solidFill>
                  <a:schemeClr val="tx1"/>
                </a:solidFill>
              </a:rPr>
              <a:t>КиберМама поддерживает следующие возможности: </a:t>
            </a:r>
          </a:p>
          <a:p>
            <a:pPr eaLnBrk="1" hangingPunct="1">
              <a:spcBef>
                <a:spcPct val="0"/>
              </a:spcBef>
              <a:spcAft>
                <a:spcPct val="0"/>
              </a:spcAft>
              <a:buClrTx/>
              <a:buSzTx/>
              <a:buFontTx/>
              <a:buNone/>
            </a:pPr>
            <a:r>
              <a:rPr lang="en-US" altLang="ru-RU" sz="1600">
                <a:solidFill>
                  <a:schemeClr val="tx1"/>
                </a:solidFill>
              </a:rPr>
              <a:t>- </a:t>
            </a:r>
            <a:r>
              <a:rPr lang="ru-RU" altLang="ru-RU" sz="1600">
                <a:solidFill>
                  <a:schemeClr val="tx1"/>
                </a:solidFill>
              </a:rPr>
              <a:t>Ограничение по суммарному времени работы </a:t>
            </a:r>
          </a:p>
          <a:p>
            <a:pPr eaLnBrk="1" hangingPunct="1">
              <a:spcBef>
                <a:spcPct val="0"/>
              </a:spcBef>
              <a:spcAft>
                <a:spcPct val="0"/>
              </a:spcAft>
              <a:buClrTx/>
              <a:buSzTx/>
              <a:buFontTx/>
              <a:buNone/>
            </a:pPr>
            <a:r>
              <a:rPr lang="en-US" altLang="ru-RU" sz="1600">
                <a:solidFill>
                  <a:schemeClr val="tx1"/>
                </a:solidFill>
              </a:rPr>
              <a:t>- </a:t>
            </a:r>
            <a:r>
              <a:rPr lang="ru-RU" altLang="ru-RU" sz="1600">
                <a:solidFill>
                  <a:schemeClr val="tx1"/>
                </a:solidFill>
              </a:rPr>
              <a:t>Поддержка перерывов в работе </a:t>
            </a:r>
          </a:p>
          <a:p>
            <a:pPr eaLnBrk="1" hangingPunct="1">
              <a:spcBef>
                <a:spcPct val="0"/>
              </a:spcBef>
              <a:spcAft>
                <a:spcPct val="0"/>
              </a:spcAft>
              <a:buClrTx/>
              <a:buSzTx/>
              <a:buFontTx/>
              <a:buNone/>
            </a:pPr>
            <a:r>
              <a:rPr lang="en-US" altLang="ru-RU" sz="1600">
                <a:solidFill>
                  <a:schemeClr val="tx1"/>
                </a:solidFill>
              </a:rPr>
              <a:t>- </a:t>
            </a:r>
            <a:r>
              <a:rPr lang="ru-RU" altLang="ru-RU" sz="1600">
                <a:solidFill>
                  <a:schemeClr val="tx1"/>
                </a:solidFill>
              </a:rPr>
              <a:t>Поддержка разрешенных интервалов работы </a:t>
            </a:r>
          </a:p>
          <a:p>
            <a:pPr eaLnBrk="1" hangingPunct="1">
              <a:spcBef>
                <a:spcPct val="0"/>
              </a:spcBef>
              <a:spcAft>
                <a:spcPct val="0"/>
              </a:spcAft>
              <a:buClrTx/>
              <a:buSzTx/>
              <a:buFontTx/>
              <a:buNone/>
            </a:pPr>
            <a:r>
              <a:rPr lang="en-US" altLang="ru-RU" sz="1600">
                <a:solidFill>
                  <a:schemeClr val="tx1"/>
                </a:solidFill>
              </a:rPr>
              <a:t>- </a:t>
            </a:r>
            <a:r>
              <a:rPr lang="ru-RU" altLang="ru-RU" sz="1600">
                <a:solidFill>
                  <a:schemeClr val="tx1"/>
                </a:solidFill>
              </a:rPr>
              <a:t>Возможность запрета интернета </a:t>
            </a:r>
          </a:p>
          <a:p>
            <a:pPr eaLnBrk="1" hangingPunct="1">
              <a:spcBef>
                <a:spcPct val="0"/>
              </a:spcBef>
              <a:spcAft>
                <a:spcPct val="0"/>
              </a:spcAft>
              <a:buClrTx/>
              <a:buSzTx/>
              <a:buFontTx/>
              <a:buNone/>
            </a:pPr>
            <a:r>
              <a:rPr lang="en-US" altLang="ru-RU" sz="1600">
                <a:solidFill>
                  <a:schemeClr val="tx1"/>
                </a:solidFill>
              </a:rPr>
              <a:t>- </a:t>
            </a:r>
            <a:r>
              <a:rPr lang="ru-RU" altLang="ru-RU" sz="1600">
                <a:solidFill>
                  <a:schemeClr val="tx1"/>
                </a:solidFill>
              </a:rPr>
              <a:t>Возможность запрета игр/программ </a:t>
            </a:r>
          </a:p>
          <a:p>
            <a:pPr eaLnBrk="1" hangingPunct="1">
              <a:spcBef>
                <a:spcPct val="0"/>
              </a:spcBef>
              <a:spcAft>
                <a:spcPct val="0"/>
              </a:spcAft>
              <a:buClrTx/>
              <a:buSzTx/>
              <a:buFontTx/>
              <a:buNone/>
            </a:pPr>
            <a:r>
              <a:rPr lang="en-US" altLang="ru-RU" sz="1600" b="1">
                <a:solidFill>
                  <a:schemeClr val="tx1"/>
                </a:solidFill>
              </a:rPr>
              <a:t> </a:t>
            </a:r>
            <a:endParaRPr lang="ru-RU" altLang="ru-RU" sz="1600">
              <a:solidFill>
                <a:schemeClr val="tx1"/>
              </a:solidFill>
            </a:endParaRPr>
          </a:p>
          <a:p>
            <a:pPr eaLnBrk="1" hangingPunct="1">
              <a:spcBef>
                <a:spcPct val="0"/>
              </a:spcBef>
              <a:spcAft>
                <a:spcPct val="0"/>
              </a:spcAft>
              <a:buClrTx/>
              <a:buSzTx/>
              <a:buFontTx/>
              <a:buNone/>
            </a:pPr>
            <a:endParaRPr lang="ru-RU" altLang="ru-RU" sz="1600">
              <a:solidFill>
                <a:schemeClr val="tx1"/>
              </a:solidFill>
            </a:endParaRPr>
          </a:p>
        </p:txBody>
      </p:sp>
    </p:spTree>
  </p:cSld>
  <p:clrMapOvr>
    <a:masterClrMapping/>
  </p:clrMapOvr>
  <p:transition spd="med">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a:extLst>
              <a:ext uri="{FF2B5EF4-FFF2-40B4-BE49-F238E27FC236}">
                <a16:creationId xmlns:a16="http://schemas.microsoft.com/office/drawing/2014/main" id="{9549279D-DE32-4A39-85EC-A860687F857B}"/>
              </a:ext>
            </a:extLst>
          </p:cNvPr>
          <p:cNvSpPr txBox="1">
            <a:spLocks noChangeArrowheads="1"/>
          </p:cNvSpPr>
          <p:nvPr/>
        </p:nvSpPr>
        <p:spPr bwMode="auto">
          <a:xfrm>
            <a:off x="539750" y="2852738"/>
            <a:ext cx="8135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ru-RU" altLang="ru-RU" sz="4400">
                <a:solidFill>
                  <a:srgbClr val="7030A0"/>
                </a:solidFill>
              </a:rPr>
              <a:t>Спасибо за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839C4D-D903-4615-9CF5-C14FDEF25537}"/>
              </a:ext>
            </a:extLst>
          </p:cNvPr>
          <p:cNvSpPr>
            <a:spLocks noGrp="1"/>
          </p:cNvSpPr>
          <p:nvPr>
            <p:ph type="title"/>
          </p:nvPr>
        </p:nvSpPr>
        <p:spPr>
          <a:xfrm>
            <a:off x="251520" y="260648"/>
            <a:ext cx="8280920" cy="1143000"/>
          </a:xfrm>
        </p:spPr>
        <p:txBody>
          <a:bodyPr/>
          <a:lstStyle/>
          <a:p>
            <a:pPr marL="0" indent="0" eaLnBrk="1" fontAlgn="auto" hangingPunct="1">
              <a:spcAft>
                <a:spcPts val="0"/>
              </a:spcAft>
              <a:buClr>
                <a:schemeClr val="accent6">
                  <a:lumMod val="75000"/>
                </a:schemeClr>
              </a:buClr>
              <a:buFont typeface="Georgia" panose="02040502050405020303" pitchFamily="18" charset="0"/>
              <a:buNone/>
              <a:defRPr/>
            </a:pPr>
            <a:r>
              <a:rPr lang="ru-RU" i="1" dirty="0">
                <a:solidFill>
                  <a:schemeClr val="accent1">
                    <a:lumMod val="75000"/>
                  </a:schemeClr>
                </a:solidFill>
              </a:rPr>
              <a:t>Интернет позволяет нам:</a:t>
            </a:r>
          </a:p>
        </p:txBody>
      </p:sp>
      <p:sp>
        <p:nvSpPr>
          <p:cNvPr id="3" name="Объект 2">
            <a:extLst>
              <a:ext uri="{FF2B5EF4-FFF2-40B4-BE49-F238E27FC236}">
                <a16:creationId xmlns:a16="http://schemas.microsoft.com/office/drawing/2014/main" id="{7793563D-4FE6-4A54-B932-39C02F5EDE14}"/>
              </a:ext>
            </a:extLst>
          </p:cNvPr>
          <p:cNvSpPr>
            <a:spLocks noGrp="1"/>
          </p:cNvSpPr>
          <p:nvPr>
            <p:ph sz="quarter" idx="13"/>
          </p:nvPr>
        </p:nvSpPr>
        <p:spPr>
          <a:xfrm>
            <a:off x="468313" y="1341438"/>
            <a:ext cx="8351837" cy="4103687"/>
          </a:xfrm>
        </p:spPr>
        <p:txBody>
          <a:bodyPr rtlCol="0">
            <a:normAutofit/>
          </a:bodyPr>
          <a:lstStyle/>
          <a:p>
            <a:pPr marL="0" indent="0" algn="just" eaLnBrk="1" fontAlgn="auto" hangingPunct="1">
              <a:buClr>
                <a:schemeClr val="accent6">
                  <a:lumMod val="75000"/>
                </a:schemeClr>
              </a:buClr>
              <a:buFont typeface="Georgia" panose="02040502050405020303" pitchFamily="18" charset="0"/>
              <a:buNone/>
              <a:defRPr/>
            </a:pPr>
            <a:r>
              <a:rPr lang="ru-RU" sz="2800" dirty="0">
                <a:solidFill>
                  <a:schemeClr val="tx1">
                    <a:lumMod val="75000"/>
                    <a:lumOff val="25000"/>
                  </a:schemeClr>
                </a:solidFill>
              </a:rPr>
              <a:t>• общаться с друзьями, семьей, коллегами;</a:t>
            </a:r>
          </a:p>
          <a:p>
            <a:pPr marL="0" indent="0" algn="just" eaLnBrk="1" fontAlgn="auto" hangingPunct="1">
              <a:buClr>
                <a:schemeClr val="accent6">
                  <a:lumMod val="75000"/>
                </a:schemeClr>
              </a:buClr>
              <a:buFont typeface="Georgia" panose="02040502050405020303" pitchFamily="18" charset="0"/>
              <a:buNone/>
              <a:defRPr/>
            </a:pPr>
            <a:r>
              <a:rPr lang="ru-RU" sz="2800" dirty="0">
                <a:solidFill>
                  <a:schemeClr val="tx1">
                    <a:lumMod val="75000"/>
                    <a:lumOff val="25000"/>
                  </a:schemeClr>
                </a:solidFill>
              </a:rPr>
              <a:t>•получать доступ к информации и развлечениям;</a:t>
            </a:r>
          </a:p>
          <a:p>
            <a:pPr marL="0" indent="0" algn="just" eaLnBrk="1" fontAlgn="auto" hangingPunct="1">
              <a:buClr>
                <a:schemeClr val="accent6">
                  <a:lumMod val="75000"/>
                </a:schemeClr>
              </a:buClr>
              <a:buFont typeface="Georgia" panose="02040502050405020303" pitchFamily="18" charset="0"/>
              <a:buNone/>
              <a:defRPr/>
            </a:pPr>
            <a:r>
              <a:rPr lang="ru-RU" sz="2800" dirty="0">
                <a:solidFill>
                  <a:schemeClr val="tx1">
                    <a:lumMod val="75000"/>
                    <a:lumOff val="25000"/>
                  </a:schemeClr>
                </a:solidFill>
              </a:rPr>
              <a:t>•учиться, встречаться с людьми и узнавать новое. </a:t>
            </a:r>
          </a:p>
          <a:p>
            <a:pPr indent="-182880" eaLnBrk="1" fontAlgn="auto" hangingPunct="1">
              <a:buClr>
                <a:schemeClr val="accent6">
                  <a:lumMod val="75000"/>
                </a:schemeClr>
              </a:buClr>
              <a:defRPr/>
            </a:pPr>
            <a:endParaRPr lang="ru-RU" dirty="0">
              <a:solidFill>
                <a:schemeClr val="tx1">
                  <a:lumMod val="75000"/>
                  <a:lumOff val="25000"/>
                </a:schemeClr>
              </a:solidFill>
            </a:endParaRPr>
          </a:p>
        </p:txBody>
      </p:sp>
      <p:pic>
        <p:nvPicPr>
          <p:cNvPr id="6148" name="Рисунок 3">
            <a:extLst>
              <a:ext uri="{FF2B5EF4-FFF2-40B4-BE49-F238E27FC236}">
                <a16:creationId xmlns:a16="http://schemas.microsoft.com/office/drawing/2014/main" id="{0034B81C-DF1B-491A-8608-03E631C284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3833813"/>
            <a:ext cx="42164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2E7F07F-35FE-416D-B8D9-F5A10DC33F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3221038"/>
            <a:ext cx="52578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Объект 2">
            <a:extLst>
              <a:ext uri="{FF2B5EF4-FFF2-40B4-BE49-F238E27FC236}">
                <a16:creationId xmlns:a16="http://schemas.microsoft.com/office/drawing/2014/main" id="{B20EF5E5-F1A6-4BF5-BECF-11D865C66026}"/>
              </a:ext>
            </a:extLst>
          </p:cNvPr>
          <p:cNvSpPr>
            <a:spLocks noGrp="1"/>
          </p:cNvSpPr>
          <p:nvPr>
            <p:ph sz="quarter" idx="13"/>
          </p:nvPr>
        </p:nvSpPr>
        <p:spPr>
          <a:xfrm>
            <a:off x="395288" y="404813"/>
            <a:ext cx="8497887" cy="5616575"/>
          </a:xfrm>
        </p:spPr>
        <p:txBody>
          <a:bodyPr/>
          <a:lstStyle/>
          <a:p>
            <a:pPr marL="44450" indent="0" algn="just" eaLnBrk="1" hangingPunct="1">
              <a:buFont typeface="Georgia" panose="02040502050405020303" pitchFamily="18" charset="0"/>
              <a:buNone/>
            </a:pPr>
            <a:r>
              <a:rPr lang="ru-RU" altLang="ru-RU" sz="2600">
                <a:solidFill>
                  <a:srgbClr val="000000"/>
                </a:solidFill>
                <a:latin typeface="Times New Roman" panose="02020603050405020304" pitchFamily="18" charset="0"/>
                <a:cs typeface="Times New Roman" panose="02020603050405020304" pitchFamily="18" charset="0"/>
              </a:rPr>
              <a:t>     Интернет является прекрасным источником для новых знаний, помогает в учебе, занимает досуг. Но в то же время, </a:t>
            </a:r>
            <a:r>
              <a:rPr lang="ru-RU" altLang="ru-RU" sz="2600" b="1">
                <a:solidFill>
                  <a:srgbClr val="000000"/>
                </a:solidFill>
                <a:latin typeface="Times New Roman" panose="02020603050405020304" pitchFamily="18" charset="0"/>
                <a:cs typeface="Times New Roman" panose="02020603050405020304" pitchFamily="18" charset="0"/>
              </a:rPr>
              <a:t>Сеть</a:t>
            </a:r>
            <a:r>
              <a:rPr lang="ru-RU" altLang="ru-RU" sz="2600">
                <a:solidFill>
                  <a:srgbClr val="000000"/>
                </a:solidFill>
                <a:latin typeface="Times New Roman" panose="02020603050405020304" pitchFamily="18" charset="0"/>
                <a:cs typeface="Times New Roman" panose="02020603050405020304" pitchFamily="18" charset="0"/>
              </a:rPr>
              <a:t> таит в себе много опасностей. </a:t>
            </a:r>
            <a:r>
              <a:rPr lang="ru-RU" altLang="ru-RU" sz="2600" b="1" i="1">
                <a:solidFill>
                  <a:srgbClr val="000000"/>
                </a:solidFill>
                <a:latin typeface="Times New Roman" panose="02020603050405020304" pitchFamily="18" charset="0"/>
                <a:cs typeface="Times New Roman" panose="02020603050405020304" pitchFamily="18" charset="0"/>
              </a:rPr>
              <a:t>Обязательно нужно поговорить с детьми</a:t>
            </a:r>
            <a:r>
              <a:rPr lang="ru-RU" altLang="ru-RU" sz="2600">
                <a:solidFill>
                  <a:srgbClr val="000000"/>
                </a:solidFill>
                <a:latin typeface="Times New Roman" panose="02020603050405020304" pitchFamily="18" charset="0"/>
                <a:cs typeface="Times New Roman" panose="02020603050405020304" pitchFamily="18" charset="0"/>
              </a:rPr>
              <a:t>, объяснить, что могут возникать различные неприятные ситуации и то, как из них лучшим образом выходить. </a:t>
            </a:r>
            <a:r>
              <a:rPr lang="ru-RU" altLang="ru-RU" sz="2600">
                <a:solidFill>
                  <a:srgbClr val="FF0000"/>
                </a:solidFill>
                <a:latin typeface="Times New Roman" panose="02020603050405020304" pitchFamily="18" charset="0"/>
                <a:cs typeface="Times New Roman" panose="02020603050405020304" pitchFamily="18" charset="0"/>
              </a:rPr>
              <a:t>Помните, что безопасность ваших детей в </a:t>
            </a:r>
            <a:r>
              <a:rPr lang="ru-RU" altLang="ru-RU" sz="2600" b="1">
                <a:solidFill>
                  <a:srgbClr val="FF0000"/>
                </a:solidFill>
                <a:latin typeface="Times New Roman" panose="02020603050405020304" pitchFamily="18" charset="0"/>
                <a:cs typeface="Times New Roman" panose="02020603050405020304" pitchFamily="18" charset="0"/>
              </a:rPr>
              <a:t>Интернете</a:t>
            </a:r>
            <a:r>
              <a:rPr lang="ru-RU" altLang="ru-RU" sz="2600">
                <a:solidFill>
                  <a:srgbClr val="FF0000"/>
                </a:solidFill>
                <a:latin typeface="Times New Roman" panose="02020603050405020304" pitchFamily="18" charset="0"/>
                <a:cs typeface="Times New Roman" panose="02020603050405020304" pitchFamily="18" charset="0"/>
              </a:rPr>
              <a:t>, на </a:t>
            </a:r>
            <a:r>
              <a:rPr lang="ru-RU" altLang="ru-RU" sz="2600" b="1">
                <a:solidFill>
                  <a:srgbClr val="FF0000"/>
                </a:solidFill>
                <a:latin typeface="Times New Roman" panose="02020603050405020304" pitchFamily="18" charset="0"/>
                <a:cs typeface="Times New Roman" panose="02020603050405020304" pitchFamily="18" charset="0"/>
              </a:rPr>
              <a:t>90%</a:t>
            </a:r>
            <a:r>
              <a:rPr lang="ru-RU" altLang="ru-RU" sz="2600">
                <a:solidFill>
                  <a:srgbClr val="FF0000"/>
                </a:solidFill>
                <a:latin typeface="Times New Roman" panose="02020603050405020304" pitchFamily="18" charset="0"/>
                <a:cs typeface="Times New Roman" panose="02020603050405020304" pitchFamily="18" charset="0"/>
              </a:rPr>
              <a:t> зависит от  вас.</a:t>
            </a:r>
            <a:endParaRPr lang="ru-RU" altLang="ru-RU" sz="2600">
              <a:solidFill>
                <a:srgbClr val="FF0000"/>
              </a:solidFill>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5F0D60-BACC-4A25-A1C3-3E2FB8BB6B85}"/>
              </a:ext>
            </a:extLst>
          </p:cNvPr>
          <p:cNvSpPr>
            <a:spLocks noGrp="1"/>
          </p:cNvSpPr>
          <p:nvPr>
            <p:ph type="title"/>
          </p:nvPr>
        </p:nvSpPr>
        <p:spPr>
          <a:xfrm>
            <a:off x="899592" y="620688"/>
            <a:ext cx="6511925" cy="1143000"/>
          </a:xfrm>
        </p:spPr>
        <p:txBody>
          <a:bodyPr/>
          <a:lstStyle/>
          <a:p>
            <a:pPr>
              <a:defRPr/>
            </a:pPr>
            <a:r>
              <a:rPr lang="ru-RU" dirty="0"/>
              <a:t>Видео-ролик</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5CB5F6-0A4D-4AEE-B89F-509E11DDC3EE}"/>
              </a:ext>
            </a:extLst>
          </p:cNvPr>
          <p:cNvSpPr>
            <a:spLocks noGrp="1"/>
          </p:cNvSpPr>
          <p:nvPr>
            <p:ph type="title"/>
          </p:nvPr>
        </p:nvSpPr>
        <p:spPr>
          <a:xfrm>
            <a:off x="755576" y="404664"/>
            <a:ext cx="7880663" cy="864096"/>
          </a:xfrm>
        </p:spPr>
        <p:txBody>
          <a:bodyPr/>
          <a:lstStyle/>
          <a:p>
            <a:pPr marL="0" indent="0" algn="ctr" eaLnBrk="1" fontAlgn="auto" hangingPunct="1">
              <a:spcAft>
                <a:spcPts val="0"/>
              </a:spcAft>
              <a:buClr>
                <a:schemeClr val="accent6">
                  <a:lumMod val="75000"/>
                </a:schemeClr>
              </a:buClr>
              <a:buFont typeface="Georgia" panose="02040502050405020303" pitchFamily="18" charset="0"/>
              <a:buNone/>
              <a:defRPr/>
            </a:pPr>
            <a:r>
              <a:rPr lang="ru-RU" sz="4000" i="1" dirty="0">
                <a:solidFill>
                  <a:schemeClr val="accent1">
                    <a:lumMod val="75000"/>
                  </a:schemeClr>
                </a:solidFill>
              </a:rPr>
              <a:t>Интернет - зависимость</a:t>
            </a:r>
          </a:p>
        </p:txBody>
      </p:sp>
      <p:sp>
        <p:nvSpPr>
          <p:cNvPr id="3" name="Объект 2">
            <a:extLst>
              <a:ext uri="{FF2B5EF4-FFF2-40B4-BE49-F238E27FC236}">
                <a16:creationId xmlns:a16="http://schemas.microsoft.com/office/drawing/2014/main" id="{572ACB0B-AFBF-4655-BE36-85C9C557D647}"/>
              </a:ext>
            </a:extLst>
          </p:cNvPr>
          <p:cNvSpPr>
            <a:spLocks noGrp="1"/>
          </p:cNvSpPr>
          <p:nvPr>
            <p:ph sz="quarter" idx="13"/>
          </p:nvPr>
        </p:nvSpPr>
        <p:spPr>
          <a:xfrm>
            <a:off x="0" y="1341438"/>
            <a:ext cx="9144000" cy="4895850"/>
          </a:xfrm>
        </p:spPr>
        <p:txBody>
          <a:bodyPr rtlCol="0">
            <a:noAutofit/>
          </a:bodyPr>
          <a:lstStyle/>
          <a:p>
            <a:pPr marL="609600" indent="-609600" eaLnBrk="1" hangingPunct="1">
              <a:lnSpc>
                <a:spcPct val="120000"/>
              </a:lnSpc>
              <a:spcAft>
                <a:spcPct val="0"/>
              </a:spcAft>
              <a:buClrTx/>
              <a:buSzTx/>
              <a:buFontTx/>
              <a:buChar char="•"/>
              <a:defRPr/>
            </a:pPr>
            <a:r>
              <a:rPr lang="ru-RU" b="1" kern="0" dirty="0">
                <a:solidFill>
                  <a:srgbClr val="000066"/>
                </a:solidFill>
                <a:latin typeface="Arial"/>
              </a:rPr>
              <a:t>Навязчивые бесконечные путешествия по </a:t>
            </a:r>
            <a:r>
              <a:rPr lang="ru-RU" b="1" i="1" kern="0" dirty="0">
                <a:solidFill>
                  <a:srgbClr val="00B050"/>
                </a:solidFill>
                <a:latin typeface="Arial"/>
              </a:rPr>
              <a:t>Всемирной паутине</a:t>
            </a:r>
            <a:r>
              <a:rPr lang="ru-RU" b="1" kern="0" dirty="0">
                <a:solidFill>
                  <a:srgbClr val="000066"/>
                </a:solidFill>
                <a:latin typeface="Arial"/>
              </a:rPr>
              <a:t>.</a:t>
            </a:r>
          </a:p>
          <a:p>
            <a:pPr marL="609600" indent="-609600" eaLnBrk="1" hangingPunct="1">
              <a:lnSpc>
                <a:spcPct val="120000"/>
              </a:lnSpc>
              <a:spcAft>
                <a:spcPct val="0"/>
              </a:spcAft>
              <a:buClrTx/>
              <a:buSzTx/>
              <a:buFontTx/>
              <a:buChar char="•"/>
              <a:defRPr/>
            </a:pPr>
            <a:r>
              <a:rPr lang="ru-RU" b="1" kern="0" dirty="0">
                <a:solidFill>
                  <a:srgbClr val="000066"/>
                </a:solidFill>
                <a:latin typeface="Arial"/>
              </a:rPr>
              <a:t>Пристрастие к виртуальному общению и виртуальным знакомствам — </a:t>
            </a:r>
            <a:r>
              <a:rPr lang="ru-RU" b="1" i="1" kern="0" dirty="0">
                <a:solidFill>
                  <a:srgbClr val="00B050"/>
                </a:solidFill>
                <a:latin typeface="Arial"/>
              </a:rPr>
              <a:t>большие объёмы переписки</a:t>
            </a:r>
            <a:r>
              <a:rPr lang="ru-RU" b="1" kern="0" dirty="0">
                <a:solidFill>
                  <a:srgbClr val="000066"/>
                </a:solidFill>
                <a:latin typeface="Arial"/>
              </a:rPr>
              <a:t>.</a:t>
            </a:r>
          </a:p>
          <a:p>
            <a:pPr marL="609600" indent="-609600" eaLnBrk="1" hangingPunct="1">
              <a:lnSpc>
                <a:spcPct val="120000"/>
              </a:lnSpc>
              <a:spcAft>
                <a:spcPct val="0"/>
              </a:spcAft>
              <a:buClrTx/>
              <a:buSzTx/>
              <a:buFontTx/>
              <a:buChar char="•"/>
              <a:defRPr/>
            </a:pPr>
            <a:r>
              <a:rPr lang="ru-RU" b="1" kern="0" dirty="0">
                <a:solidFill>
                  <a:srgbClr val="000066"/>
                </a:solidFill>
                <a:latin typeface="Arial"/>
              </a:rPr>
              <a:t>Избыточность </a:t>
            </a:r>
            <a:r>
              <a:rPr lang="ru-RU" b="1" i="1" kern="0" dirty="0">
                <a:solidFill>
                  <a:srgbClr val="00B050"/>
                </a:solidFill>
                <a:latin typeface="Arial"/>
              </a:rPr>
              <a:t>знакомых и друзей в Сети</a:t>
            </a:r>
            <a:r>
              <a:rPr lang="ru-RU" b="1" kern="0" dirty="0">
                <a:solidFill>
                  <a:srgbClr val="000066"/>
                </a:solidFill>
                <a:latin typeface="Arial"/>
              </a:rPr>
              <a:t>.</a:t>
            </a:r>
          </a:p>
          <a:p>
            <a:pPr marL="609600" indent="-609600" eaLnBrk="1" hangingPunct="1">
              <a:lnSpc>
                <a:spcPct val="120000"/>
              </a:lnSpc>
              <a:spcAft>
                <a:spcPct val="0"/>
              </a:spcAft>
              <a:buClrTx/>
              <a:buSzTx/>
              <a:buFontTx/>
              <a:buChar char="•"/>
              <a:defRPr/>
            </a:pPr>
            <a:r>
              <a:rPr lang="ru-RU" b="1" kern="0" dirty="0">
                <a:solidFill>
                  <a:srgbClr val="00B050"/>
                </a:solidFill>
                <a:latin typeface="Arial"/>
              </a:rPr>
              <a:t>Игровая зависимость</a:t>
            </a:r>
            <a:r>
              <a:rPr lang="ru-RU" b="1" kern="0" dirty="0">
                <a:solidFill>
                  <a:srgbClr val="000066"/>
                </a:solidFill>
                <a:latin typeface="Arial"/>
              </a:rPr>
              <a:t> — навязчивое увлечение компьютерными играми.</a:t>
            </a:r>
          </a:p>
          <a:p>
            <a:pPr marL="609600" indent="-609600" eaLnBrk="1" hangingPunct="1">
              <a:lnSpc>
                <a:spcPct val="120000"/>
              </a:lnSpc>
              <a:spcAft>
                <a:spcPct val="0"/>
              </a:spcAft>
              <a:buClrTx/>
              <a:buSzTx/>
              <a:buFontTx/>
              <a:buChar char="•"/>
              <a:defRPr/>
            </a:pPr>
            <a:r>
              <a:rPr lang="ru-RU" b="1" i="1" kern="0" dirty="0">
                <a:solidFill>
                  <a:srgbClr val="00B050"/>
                </a:solidFill>
                <a:latin typeface="Arial"/>
              </a:rPr>
              <a:t>Пристрастие к просмотру фильмов</a:t>
            </a:r>
            <a:r>
              <a:rPr lang="ru-RU" b="1" kern="0" dirty="0">
                <a:solidFill>
                  <a:srgbClr val="000066"/>
                </a:solidFill>
                <a:latin typeface="Arial"/>
              </a:rPr>
              <a:t> через интернет, когда «больной» может провести перед экраном весь день не отрываясь из-за того, что в сети можно посмотреть практически любой фильм или передачу.</a:t>
            </a:r>
          </a:p>
          <a:p>
            <a:pPr marL="45720" indent="0" eaLnBrk="1" fontAlgn="auto" hangingPunct="1">
              <a:buClr>
                <a:schemeClr val="accent6">
                  <a:lumMod val="75000"/>
                </a:schemeClr>
              </a:buClr>
              <a:buFont typeface="Georgia" panose="02040502050405020303" pitchFamily="18" charset="0"/>
              <a:buNone/>
              <a:defRPr/>
            </a:pPr>
            <a:endParaRPr lang="ru-RU" sz="1800" dirty="0">
              <a:solidFill>
                <a:schemeClr val="tx1">
                  <a:lumMod val="75000"/>
                  <a:lumOff val="25000"/>
                </a:schemeClr>
              </a:solidFill>
            </a:endParaRPr>
          </a:p>
        </p:txBody>
      </p:sp>
    </p:spTree>
  </p:cSld>
  <p:clrMapOvr>
    <a:masterClrMapping/>
  </p:clrMapOvr>
  <p:transition spd="med">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3">
            <a:extLst>
              <a:ext uri="{FF2B5EF4-FFF2-40B4-BE49-F238E27FC236}">
                <a16:creationId xmlns:a16="http://schemas.microsoft.com/office/drawing/2014/main" id="{6AEE42E5-8586-4B5A-8CC7-EE4A5F678A87}"/>
              </a:ext>
            </a:extLst>
          </p:cNvPr>
          <p:cNvSpPr>
            <a:spLocks noChangeArrowheads="1"/>
          </p:cNvSpPr>
          <p:nvPr/>
        </p:nvSpPr>
        <p:spPr bwMode="auto">
          <a:xfrm>
            <a:off x="1042988" y="404813"/>
            <a:ext cx="7200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0"/>
              </a:spcBef>
              <a:spcAft>
                <a:spcPct val="0"/>
              </a:spcAft>
              <a:buClrTx/>
              <a:buSzTx/>
              <a:buFontTx/>
              <a:buNone/>
            </a:pPr>
            <a:r>
              <a:rPr lang="ru-RU" altLang="ru-RU" sz="2800" b="1">
                <a:solidFill>
                  <a:srgbClr val="0070C0"/>
                </a:solidFill>
              </a:rPr>
              <a:t>Очень важно распознать интернет - зависимость детей на ранней стадии и установить пределы на его использование</a:t>
            </a:r>
            <a:endParaRPr lang="ru-RU" altLang="ru-RU" sz="2800">
              <a:solidFill>
                <a:schemeClr val="tx1"/>
              </a:solidFill>
            </a:endParaRPr>
          </a:p>
        </p:txBody>
      </p:sp>
      <p:pic>
        <p:nvPicPr>
          <p:cNvPr id="10243" name="Picture 5" descr="http://coolculinary.ru/wp-content/uploads/2011/05/%D0%98%D0%BD%D1%82%D0%B5%D1%80%D0%BD%D0%B5%D1%82-%D0%B7%D0%B0%D0%B2%D0%B8%D1%81%D0%B8%D0%BC%D0%BE%D1%81%D1%82%D1%8C-290x282.jpg">
            <a:extLst>
              <a:ext uri="{FF2B5EF4-FFF2-40B4-BE49-F238E27FC236}">
                <a16:creationId xmlns:a16="http://schemas.microsoft.com/office/drawing/2014/main" id="{ABF1B1BF-FE62-495A-9F4F-B9E4F57E5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636838"/>
            <a:ext cx="3095625"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4561EB-B2A6-4094-918A-ECB5D441DECF}"/>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pic>
        <p:nvPicPr>
          <p:cNvPr id="11267" name="Объект 3">
            <a:extLst>
              <a:ext uri="{FF2B5EF4-FFF2-40B4-BE49-F238E27FC236}">
                <a16:creationId xmlns:a16="http://schemas.microsoft.com/office/drawing/2014/main" id="{AC4E6BBD-5838-4B47-9194-8CF330DF8C9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AE2BE931-5615-45AD-8886-6ED871DB777A}"/>
              </a:ext>
            </a:extLst>
          </p:cNvPr>
          <p:cNvSpPr>
            <a:spLocks noGrp="1"/>
          </p:cNvSpPr>
          <p:nvPr>
            <p:ph idx="4294967295"/>
          </p:nvPr>
        </p:nvSpPr>
        <p:spPr>
          <a:xfrm>
            <a:off x="457200" y="1557338"/>
            <a:ext cx="8543925" cy="4767262"/>
          </a:xfrm>
        </p:spPr>
        <p:txBody>
          <a:bodyPr rtlCol="0">
            <a:normAutofit/>
          </a:bodyPr>
          <a:lstStyle/>
          <a:p>
            <a:pPr marL="45720" indent="0" eaLnBrk="1" fontAlgn="auto" hangingPunct="1">
              <a:buClr>
                <a:schemeClr val="accent6">
                  <a:lumMod val="75000"/>
                </a:schemeClr>
              </a:buClr>
              <a:buFont typeface="Georgia" panose="02040502050405020303" pitchFamily="18" charset="0"/>
              <a:buNone/>
              <a:defRPr/>
            </a:pPr>
            <a:r>
              <a:rPr lang="ru-RU" sz="2000" dirty="0">
                <a:solidFill>
                  <a:schemeClr val="tx1"/>
                </a:solidFill>
              </a:rPr>
              <a:t> Ребенку не следует давать частной информации о себе (фамилию, номер телефона, адрес, номер школы) без разрешения родителей.</a:t>
            </a:r>
          </a:p>
          <a:p>
            <a:pPr indent="-182880" eaLnBrk="1" fontAlgn="auto" hangingPunct="1">
              <a:buClr>
                <a:schemeClr val="accent6">
                  <a:lumMod val="75000"/>
                </a:schemeClr>
              </a:buClr>
              <a:defRPr/>
            </a:pPr>
            <a:endParaRPr lang="ru-RU" sz="2000" dirty="0">
              <a:solidFill>
                <a:schemeClr val="tx1">
                  <a:lumMod val="75000"/>
                  <a:lumOff val="25000"/>
                </a:schemeClr>
              </a:solidFill>
            </a:endParaRPr>
          </a:p>
        </p:txBody>
      </p:sp>
      <p:pic>
        <p:nvPicPr>
          <p:cNvPr id="12291" name="Picture 2">
            <a:extLst>
              <a:ext uri="{FF2B5EF4-FFF2-40B4-BE49-F238E27FC236}">
                <a16:creationId xmlns:a16="http://schemas.microsoft.com/office/drawing/2014/main" id="{C02CD31B-1BE0-4D03-8236-F20A53C71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0313"/>
            <a:ext cx="246538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C648A05-82F0-4937-B4C4-2DD4FC871903}"/>
              </a:ext>
            </a:extLst>
          </p:cNvPr>
          <p:cNvSpPr txBox="1"/>
          <p:nvPr/>
        </p:nvSpPr>
        <p:spPr>
          <a:xfrm>
            <a:off x="2627313" y="2636838"/>
            <a:ext cx="6373812" cy="1384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ru-RU" sz="2800" b="1" dirty="0">
                <a:solidFill>
                  <a:schemeClr val="bg1"/>
                </a:solidFill>
              </a:rPr>
              <a:t>Не разрешайте ребенку предоставлять личную информацию через Интернет</a:t>
            </a:r>
          </a:p>
        </p:txBody>
      </p:sp>
      <p:sp>
        <p:nvSpPr>
          <p:cNvPr id="12293" name="TextBox 5">
            <a:extLst>
              <a:ext uri="{FF2B5EF4-FFF2-40B4-BE49-F238E27FC236}">
                <a16:creationId xmlns:a16="http://schemas.microsoft.com/office/drawing/2014/main" id="{2A8082AA-765A-4B24-B241-0C221188D5F8}"/>
              </a:ext>
            </a:extLst>
          </p:cNvPr>
          <p:cNvSpPr txBox="1">
            <a:spLocks noChangeArrowheads="1"/>
          </p:cNvSpPr>
          <p:nvPr/>
        </p:nvSpPr>
        <p:spPr bwMode="auto">
          <a:xfrm>
            <a:off x="395288" y="4357688"/>
            <a:ext cx="83851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ru-RU" altLang="ru-RU" sz="2000">
                <a:solidFill>
                  <a:schemeClr val="tx1"/>
                </a:solidFill>
              </a:rPr>
              <a:t>Ребенку нужно знать, что нельзя через Интернет давать сведения о своем имени, возрасте, номере телефона, номере школы или домашнем адресе, и т.д. Убедитесь, что у него нет доступа к номеру кредитной карты или банковским данным. Научите ребенка использовать прозвища (ники) при общении через Интернет: анонимность - отличный способ защиты. Не выкладывайте фотографии ребенка на веб-страницах или публичных форумах.</a:t>
            </a:r>
          </a:p>
        </p:txBody>
      </p:sp>
      <p:sp>
        <p:nvSpPr>
          <p:cNvPr id="7" name="Заголовок 1">
            <a:extLst>
              <a:ext uri="{FF2B5EF4-FFF2-40B4-BE49-F238E27FC236}">
                <a16:creationId xmlns:a16="http://schemas.microsoft.com/office/drawing/2014/main" id="{DF48DA06-0DB5-4874-B8AD-3AFBC4B6C9A2}"/>
              </a:ext>
            </a:extLst>
          </p:cNvPr>
          <p:cNvSpPr txBox="1">
            <a:spLocks/>
          </p:cNvSpPr>
          <p:nvPr/>
        </p:nvSpPr>
        <p:spPr>
          <a:xfrm>
            <a:off x="282767" y="260648"/>
            <a:ext cx="8496944" cy="11430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ru-RU" sz="3200" dirty="0">
                <a:solidFill>
                  <a:schemeClr val="accent1">
                    <a:lumMod val="75000"/>
                  </a:schemeClr>
                </a:solidFill>
              </a:rPr>
              <a:t>Общие правила безопасности при работе в Интернете</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924FDC5F-6F41-4B5E-A975-8BE3D2D2711A}"/>
              </a:ext>
            </a:extLst>
          </p:cNvPr>
          <p:cNvSpPr>
            <a:spLocks noGrp="1"/>
          </p:cNvSpPr>
          <p:nvPr>
            <p:ph idx="4294967295"/>
          </p:nvPr>
        </p:nvSpPr>
        <p:spPr>
          <a:xfrm>
            <a:off x="457200" y="1219200"/>
            <a:ext cx="8229600" cy="5105400"/>
          </a:xfrm>
        </p:spPr>
        <p:txBody>
          <a:bodyPr rtlCol="0">
            <a:normAutofit/>
          </a:bodyPr>
          <a:lstStyle/>
          <a:p>
            <a:pPr marL="45720" indent="0" eaLnBrk="1" fontAlgn="auto" hangingPunct="1">
              <a:buClr>
                <a:schemeClr val="accent6">
                  <a:lumMod val="75000"/>
                </a:schemeClr>
              </a:buClr>
              <a:buFont typeface="Georgia" panose="02040502050405020303" pitchFamily="18" charset="0"/>
              <a:buNone/>
              <a:defRPr/>
            </a:pPr>
            <a:endParaRPr lang="ru-RU" sz="1800" dirty="0">
              <a:solidFill>
                <a:schemeClr val="tx1"/>
              </a:solidFill>
            </a:endParaRPr>
          </a:p>
          <a:p>
            <a:pPr marL="45720" indent="0" eaLnBrk="1" fontAlgn="auto" hangingPunct="1">
              <a:buClr>
                <a:schemeClr val="accent6">
                  <a:lumMod val="75000"/>
                </a:schemeClr>
              </a:buClr>
              <a:buFont typeface="Georgia" panose="02040502050405020303" pitchFamily="18" charset="0"/>
              <a:buNone/>
              <a:defRPr/>
            </a:pPr>
            <a:r>
              <a:rPr lang="ru-RU" sz="2000" dirty="0">
                <a:solidFill>
                  <a:schemeClr val="tx1"/>
                </a:solidFill>
              </a:rPr>
              <a:t>Не следует открывать письма электронной почты, файлы или Web-страницы, полученные от людей, которые не знакомы или не внушают доверия.</a:t>
            </a:r>
          </a:p>
          <a:p>
            <a:pPr indent="-182880" eaLnBrk="1" fontAlgn="auto" hangingPunct="1">
              <a:buClr>
                <a:schemeClr val="accent6">
                  <a:lumMod val="75000"/>
                </a:schemeClr>
              </a:buClr>
              <a:defRPr/>
            </a:pPr>
            <a:endParaRPr lang="ru-RU" sz="1800" dirty="0">
              <a:solidFill>
                <a:schemeClr val="tx1">
                  <a:lumMod val="75000"/>
                  <a:lumOff val="25000"/>
                </a:schemeClr>
              </a:solidFill>
            </a:endParaRPr>
          </a:p>
        </p:txBody>
      </p:sp>
      <p:pic>
        <p:nvPicPr>
          <p:cNvPr id="13315" name="Picture 2">
            <a:extLst>
              <a:ext uri="{FF2B5EF4-FFF2-40B4-BE49-F238E27FC236}">
                <a16:creationId xmlns:a16="http://schemas.microsoft.com/office/drawing/2014/main" id="{5FD78E7A-3CBB-4F78-B4C8-6C7A21F3C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786063"/>
            <a:ext cx="235743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F82DA51-A26B-4698-9947-C1D2CC4BE550}"/>
              </a:ext>
            </a:extLst>
          </p:cNvPr>
          <p:cNvSpPr txBox="1"/>
          <p:nvPr/>
        </p:nvSpPr>
        <p:spPr>
          <a:xfrm>
            <a:off x="2700338" y="2863850"/>
            <a:ext cx="6335712" cy="9540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ru-RU" sz="2800" b="1" dirty="0">
                <a:solidFill>
                  <a:schemeClr val="bg1"/>
                </a:solidFill>
              </a:rPr>
              <a:t>Оградите ребенка от ненадлежащего веб-содержимого.</a:t>
            </a:r>
          </a:p>
        </p:txBody>
      </p:sp>
      <p:sp>
        <p:nvSpPr>
          <p:cNvPr id="13317" name="TextBox 5">
            <a:extLst>
              <a:ext uri="{FF2B5EF4-FFF2-40B4-BE49-F238E27FC236}">
                <a16:creationId xmlns:a16="http://schemas.microsoft.com/office/drawing/2014/main" id="{7C9E10C6-57A2-4BF9-AF3C-9037DDF6879A}"/>
              </a:ext>
            </a:extLst>
          </p:cNvPr>
          <p:cNvSpPr txBox="1">
            <a:spLocks noChangeArrowheads="1"/>
          </p:cNvSpPr>
          <p:nvPr/>
        </p:nvSpPr>
        <p:spPr bwMode="auto">
          <a:xfrm>
            <a:off x="285750" y="4508500"/>
            <a:ext cx="84947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ru-RU" altLang="ru-RU" sz="2000">
                <a:solidFill>
                  <a:schemeClr val="tx1"/>
                </a:solidFill>
              </a:rPr>
              <a:t>Научите его, как следует поступать при столкновении с подозрительным материалом, расскажите, что не нужно нажимать на ссылки в электронных сообщениях от неизвестных источников, открывать различные вложения. Такие ссылки могут вести на нежелательные сайты, или содержать вирусы, которые заразят Ваш компьютер. Удаляйте с Вашего компьютера следы информации, которую нежелательно обнаружить Вашему ребенку.</a:t>
            </a:r>
          </a:p>
        </p:txBody>
      </p:sp>
      <p:sp>
        <p:nvSpPr>
          <p:cNvPr id="7" name="Заголовок 1">
            <a:extLst>
              <a:ext uri="{FF2B5EF4-FFF2-40B4-BE49-F238E27FC236}">
                <a16:creationId xmlns:a16="http://schemas.microsoft.com/office/drawing/2014/main" id="{4645DC69-165A-4665-AACC-C66DF394802E}"/>
              </a:ext>
            </a:extLst>
          </p:cNvPr>
          <p:cNvSpPr txBox="1">
            <a:spLocks/>
          </p:cNvSpPr>
          <p:nvPr/>
        </p:nvSpPr>
        <p:spPr>
          <a:xfrm>
            <a:off x="282767" y="260648"/>
            <a:ext cx="8496944" cy="11430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ru-RU" sz="3200" dirty="0">
                <a:solidFill>
                  <a:schemeClr val="accent1">
                    <a:lumMod val="75000"/>
                  </a:schemeClr>
                </a:solidFill>
              </a:rPr>
              <a:t>Общие правила безопасности при работе в Интернете</a:t>
            </a:r>
          </a:p>
        </p:txBody>
      </p:sp>
    </p:spTree>
  </p:cSld>
  <p:clrMapOvr>
    <a:masterClrMapping/>
  </p:clrMapOvr>
  <p:transition spd="med">
    <p:cover/>
  </p:transition>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993</TotalTime>
  <Words>786</Words>
  <Application>Microsoft Office PowerPoint</Application>
  <PresentationFormat>Экран (4:3)</PresentationFormat>
  <Paragraphs>51</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Trebuchet MS</vt:lpstr>
      <vt:lpstr>Georgia</vt:lpstr>
      <vt:lpstr>Calibri</vt:lpstr>
      <vt:lpstr>Times New Roman</vt:lpstr>
      <vt:lpstr>Воздушный поток</vt:lpstr>
      <vt:lpstr>Родительский педвсеобуч</vt:lpstr>
      <vt:lpstr>Интернет позволяет нам:</vt:lpstr>
      <vt:lpstr>Презентация PowerPoint</vt:lpstr>
      <vt:lpstr>Видео-ролик</vt:lpstr>
      <vt:lpstr>Интернет - зависимость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Программы-фильтры</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Родительское собрание</dc:title>
  <dc:creator>User</dc:creator>
  <cp:lastModifiedBy>katerina@lansite.ru</cp:lastModifiedBy>
  <cp:revision>57</cp:revision>
  <dcterms:created xsi:type="dcterms:W3CDTF">2012-11-16T17:12:02Z</dcterms:created>
  <dcterms:modified xsi:type="dcterms:W3CDTF">2020-11-14T08:19:35Z</dcterms:modified>
</cp:coreProperties>
</file>